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Febrero\Control%20de%20Audiencias%20Semana%208%20(del%2022%20al%2026%20de%20febrero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Febrero</c:v>
                </c:pt>
                <c:pt idx="1">
                  <c:v>Semana del 22 al 26 de Febrero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77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Febrero</c:v>
                </c:pt>
                <c:pt idx="1">
                  <c:v>Semana del 22 al 26 de Febrero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97</c:v>
                </c:pt>
                <c:pt idx="1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260536"/>
        <c:axId val="473259360"/>
        <c:axId val="0"/>
      </c:bar3DChart>
      <c:catAx>
        <c:axId val="47326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473259360"/>
        <c:crosses val="autoZero"/>
        <c:auto val="1"/>
        <c:lblAlgn val="ctr"/>
        <c:lblOffset val="100"/>
        <c:noMultiLvlLbl val="0"/>
      </c:catAx>
      <c:valAx>
        <c:axId val="473259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326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2</c:v>
                </c:pt>
                <c:pt idx="8">
                  <c:v>5</c:v>
                </c:pt>
                <c:pt idx="9">
                  <c:v>4</c:v>
                </c:pt>
                <c:pt idx="10">
                  <c:v>8</c:v>
                </c:pt>
                <c:pt idx="11">
                  <c:v>9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11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14</c:v>
                </c:pt>
                <c:pt idx="5">
                  <c:v>12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3</c:v>
                </c:pt>
                <c:pt idx="11">
                  <c:v>7</c:v>
                </c:pt>
                <c:pt idx="12">
                  <c:v>2</c:v>
                </c:pt>
                <c:pt idx="13">
                  <c:v>2</c:v>
                </c:pt>
                <c:pt idx="14">
                  <c:v>5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022024"/>
        <c:axId val="475021240"/>
        <c:axId val="0"/>
      </c:bar3DChart>
      <c:catAx>
        <c:axId val="47502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475021240"/>
        <c:crosses val="autoZero"/>
        <c:auto val="1"/>
        <c:lblAlgn val="ctr"/>
        <c:lblOffset val="100"/>
        <c:noMultiLvlLbl val="0"/>
      </c:catAx>
      <c:valAx>
        <c:axId val="4750212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502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Febrero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6" y="1268867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15 al 19 de Febrero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40051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247730"/>
              </p:ext>
            </p:extLst>
          </p:nvPr>
        </p:nvGraphicFramePr>
        <p:xfrm>
          <a:off x="301228" y="699023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760194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17723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99368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69147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894790"/>
              </p:ext>
            </p:extLst>
          </p:nvPr>
        </p:nvGraphicFramePr>
        <p:xfrm>
          <a:off x="74142" y="716692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17989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15 al 19 de Febrero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843</cp:revision>
  <cp:lastPrinted>2019-06-12T17:00:27Z</cp:lastPrinted>
  <dcterms:created xsi:type="dcterms:W3CDTF">2016-03-12T00:22:24Z</dcterms:created>
  <dcterms:modified xsi:type="dcterms:W3CDTF">2021-03-04T16:14:09Z</dcterms:modified>
</cp:coreProperties>
</file>