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Septiembre\Control%20de%20Audiencias%20semana%2021%20(%2031%20al%2004%20de%20%20Setiembre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24 al 28 de Agosto 2020</c:v>
                </c:pt>
                <c:pt idx="1">
                  <c:v>Semana de 31 al Agosto al 4 de Septiembre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76</c:v>
                </c:pt>
                <c:pt idx="1">
                  <c:v>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53%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24 al 28 de Agosto 2020</c:v>
                </c:pt>
                <c:pt idx="1">
                  <c:v>Semana de 31 al Agosto al 4 de Septiembre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57</c:v>
                </c:pt>
                <c:pt idx="1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9984208"/>
        <c:axId val="329983032"/>
        <c:axId val="0"/>
      </c:bar3DChart>
      <c:catAx>
        <c:axId val="32998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29983032"/>
        <c:crosses val="autoZero"/>
        <c:auto val="1"/>
        <c:lblAlgn val="ctr"/>
        <c:lblOffset val="100"/>
        <c:noMultiLvlLbl val="0"/>
      </c:catAx>
      <c:valAx>
        <c:axId val="329983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998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21 ( 31 al 04 de  Setiembre).xlsx]JUZGADOS'!$C$1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21 ( 31 al 04 de  Setiembre).xlsx]JUZGADOS'!$B$2:$B$17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21 ( 31 al 04 de  Setiembre).xlsx]JUZGADOS'!$C$2:$C$17</c:f>
              <c:numCache>
                <c:formatCode>General</c:formatCode>
                <c:ptCount val="16"/>
                <c:pt idx="0">
                  <c:v>6</c:v>
                </c:pt>
                <c:pt idx="1">
                  <c:v>5</c:v>
                </c:pt>
                <c:pt idx="2">
                  <c:v>7</c:v>
                </c:pt>
                <c:pt idx="3">
                  <c:v>8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10</c:v>
                </c:pt>
                <c:pt idx="10">
                  <c:v>4</c:v>
                </c:pt>
                <c:pt idx="11">
                  <c:v>10</c:v>
                </c:pt>
                <c:pt idx="12">
                  <c:v>6</c:v>
                </c:pt>
                <c:pt idx="13">
                  <c:v>2</c:v>
                </c:pt>
                <c:pt idx="14">
                  <c:v>5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21 ( 31 al 04 de  Setiembre).xlsx]JUZGADOS'!$D$1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21 ( 31 al 04 de  Setiembre).xlsx]JUZGADOS'!$B$2:$B$17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21 ( 31 al 04 de  Setiembre).xlsx]JUZGADOS'!$D$2:$D$17</c:f>
              <c:numCache>
                <c:formatCode>General</c:formatCode>
                <c:ptCount val="16"/>
                <c:pt idx="0">
                  <c:v>10</c:v>
                </c:pt>
                <c:pt idx="1">
                  <c:v>5</c:v>
                </c:pt>
                <c:pt idx="2">
                  <c:v>7</c:v>
                </c:pt>
                <c:pt idx="3">
                  <c:v>2</c:v>
                </c:pt>
                <c:pt idx="4">
                  <c:v>13</c:v>
                </c:pt>
                <c:pt idx="5">
                  <c:v>7</c:v>
                </c:pt>
                <c:pt idx="6">
                  <c:v>10</c:v>
                </c:pt>
                <c:pt idx="7">
                  <c:v>7</c:v>
                </c:pt>
                <c:pt idx="8">
                  <c:v>9</c:v>
                </c:pt>
                <c:pt idx="9">
                  <c:v>4</c:v>
                </c:pt>
                <c:pt idx="10">
                  <c:v>7</c:v>
                </c:pt>
                <c:pt idx="11">
                  <c:v>4</c:v>
                </c:pt>
                <c:pt idx="12">
                  <c:v>1</c:v>
                </c:pt>
                <c:pt idx="13">
                  <c:v>2</c:v>
                </c:pt>
                <c:pt idx="14">
                  <c:v>4</c:v>
                </c:pt>
                <c:pt idx="1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2558328"/>
        <c:axId val="402559112"/>
        <c:axId val="0"/>
      </c:bar3DChart>
      <c:catAx>
        <c:axId val="40255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402559112"/>
        <c:crosses val="autoZero"/>
        <c:auto val="1"/>
        <c:lblAlgn val="ctr"/>
        <c:lblOffset val="100"/>
        <c:noMultiLvlLbl val="0"/>
      </c:catAx>
      <c:valAx>
        <c:axId val="40255911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02558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de Agosto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Septiembre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7" y="1622682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059728"/>
            <a:ext cx="9637604" cy="1638065"/>
          </a:xfrm>
        </p:spPr>
        <p:txBody>
          <a:bodyPr>
            <a:normAutofit/>
          </a:bodyPr>
          <a:lstStyle/>
          <a:p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de Agosto 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Septiembre del 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792353"/>
              </p:ext>
            </p:extLst>
          </p:nvPr>
        </p:nvGraphicFramePr>
        <p:xfrm>
          <a:off x="287382" y="2883244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57 %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282463"/>
              </p:ext>
            </p:extLst>
          </p:nvPr>
        </p:nvGraphicFramePr>
        <p:xfrm>
          <a:off x="301228" y="756894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117357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smtClean="0"/>
                        <a:t>  Renuncia</a:t>
                      </a:r>
                      <a:r>
                        <a:rPr lang="es-PY" sz="2800" dirty="0" smtClean="0"/>
                        <a:t>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105688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884206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468641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270757"/>
              </p:ext>
            </p:extLst>
          </p:nvPr>
        </p:nvGraphicFramePr>
        <p:xfrm>
          <a:off x="1" y="836645"/>
          <a:ext cx="12191999" cy="596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14570</TotalTime>
  <Words>379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31 de Agosto al 4 de Septiembre del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751</cp:revision>
  <cp:lastPrinted>2019-06-12T17:00:27Z</cp:lastPrinted>
  <dcterms:created xsi:type="dcterms:W3CDTF">2016-03-12T00:22:24Z</dcterms:created>
  <dcterms:modified xsi:type="dcterms:W3CDTF">2020-09-08T15:35:16Z</dcterms:modified>
</cp:coreProperties>
</file>