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Setiembre\Semana%2031%20Control%20de%20Audiencias%2009%20al%2013%20de%20Set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18E-2"/>
                  <c:y val="-5.2805269550111576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6530989324063319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3 al 7 de Setiembre</c:v>
                </c:pt>
                <c:pt idx="1">
                  <c:v>Semana del 9 al 13 de Setiembre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90</c:v>
                </c:pt>
                <c:pt idx="1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3 al 7 de Setiembre</c:v>
                </c:pt>
                <c:pt idx="1">
                  <c:v>Semana del 9 al 13 de Setiembre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91</c:v>
                </c:pt>
                <c:pt idx="1">
                  <c:v>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1332544"/>
        <c:axId val="261332152"/>
        <c:axId val="0"/>
      </c:bar3DChart>
      <c:catAx>
        <c:axId val="26133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61332152"/>
        <c:crosses val="autoZero"/>
        <c:auto val="1"/>
        <c:lblAlgn val="ctr"/>
        <c:lblOffset val="100"/>
        <c:noMultiLvlLbl val="0"/>
      </c:catAx>
      <c:valAx>
        <c:axId val="261332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6133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POR JUZGADOS</a:t>
            </a:r>
          </a:p>
        </c:rich>
      </c:tx>
      <c:layout>
        <c:manualLayout>
          <c:xMode val="edge"/>
          <c:yMode val="edge"/>
          <c:x val="0.28806282417390294"/>
          <c:y val="2.7536995283658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'[Semana 31 Control de Audiencias 09 al 13 de Set 2019.xlsx]JUZGADOS'!$C$1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31 Control de Audiencias 09 al 13 de Set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31 Control de Audiencias 09 al 13 de Set 2019.xlsx]JUZGADOS'!$C$2:$C$17</c:f>
              <c:numCache>
                <c:formatCode>General</c:formatCode>
                <c:ptCount val="16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3</c:v>
                </c:pt>
                <c:pt idx="4">
                  <c:v>7</c:v>
                </c:pt>
                <c:pt idx="5">
                  <c:v>12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11</c:v>
                </c:pt>
                <c:pt idx="10">
                  <c:v>3</c:v>
                </c:pt>
                <c:pt idx="11">
                  <c:v>7</c:v>
                </c:pt>
                <c:pt idx="12">
                  <c:v>2</c:v>
                </c:pt>
                <c:pt idx="13">
                  <c:v>4</c:v>
                </c:pt>
                <c:pt idx="14">
                  <c:v>2</c:v>
                </c:pt>
                <c:pt idx="15">
                  <c:v>7</c:v>
                </c:pt>
              </c:numCache>
            </c:numRef>
          </c:val>
        </c:ser>
        <c:ser>
          <c:idx val="1"/>
          <c:order val="1"/>
          <c:tx>
            <c:strRef>
              <c:f>'[Semana 31 Control de Audiencias 09 al 13 de Set 2019.xlsx]JUZGADOS'!$D$1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31 Control de Audiencias 09 al 13 de Set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31 Control de Audiencias 09 al 13 de Set 2019.xlsx]JUZGADOS'!$D$2:$D$17</c:f>
              <c:numCache>
                <c:formatCode>General</c:formatCode>
                <c:ptCount val="16"/>
                <c:pt idx="0">
                  <c:v>10</c:v>
                </c:pt>
                <c:pt idx="1">
                  <c:v>6</c:v>
                </c:pt>
                <c:pt idx="2">
                  <c:v>7</c:v>
                </c:pt>
                <c:pt idx="3">
                  <c:v>9</c:v>
                </c:pt>
                <c:pt idx="4">
                  <c:v>9</c:v>
                </c:pt>
                <c:pt idx="5">
                  <c:v>6</c:v>
                </c:pt>
                <c:pt idx="6">
                  <c:v>10</c:v>
                </c:pt>
                <c:pt idx="7">
                  <c:v>7</c:v>
                </c:pt>
                <c:pt idx="8">
                  <c:v>6</c:v>
                </c:pt>
                <c:pt idx="9">
                  <c:v>4</c:v>
                </c:pt>
                <c:pt idx="10">
                  <c:v>8</c:v>
                </c:pt>
                <c:pt idx="11">
                  <c:v>4</c:v>
                </c:pt>
                <c:pt idx="12">
                  <c:v>2</c:v>
                </c:pt>
                <c:pt idx="13">
                  <c:v>2</c:v>
                </c:pt>
                <c:pt idx="14">
                  <c:v>5</c:v>
                </c:pt>
                <c:pt idx="1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9931608"/>
        <c:axId val="319931216"/>
        <c:axId val="0"/>
      </c:bar3DChart>
      <c:catAx>
        <c:axId val="31993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19931216"/>
        <c:crosses val="autoZero"/>
        <c:auto val="1"/>
        <c:lblAlgn val="ctr"/>
        <c:lblOffset val="100"/>
        <c:noMultiLvlLbl val="0"/>
      </c:catAx>
      <c:valAx>
        <c:axId val="31993121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993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071411021217896"/>
          <c:y val="8.6847231865060409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1293340" y="453081"/>
            <a:ext cx="9947332" cy="3400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293340" y="4311980"/>
            <a:ext cx="99473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Setiembre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920214" y="1473125"/>
            <a:ext cx="9144000" cy="1992028"/>
          </a:xfrm>
        </p:spPr>
        <p:txBody>
          <a:bodyPr>
            <a:noAutofit/>
          </a:bodyPr>
          <a:lstStyle/>
          <a:p>
            <a:r>
              <a:rPr lang="es-MX" sz="52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DE GARANTÍAS DE LA CAPITAL</a:t>
            </a:r>
            <a:endParaRPr lang="en-US" sz="52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49518" y="3282088"/>
            <a:ext cx="9144000" cy="1420227"/>
          </a:xfrm>
        </p:spPr>
        <p:txBody>
          <a:bodyPr>
            <a:normAutofit/>
          </a:bodyPr>
          <a:lstStyle/>
          <a:p>
            <a:endParaRPr lang="es-MX" sz="40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0887"/>
            <a:ext cx="12011301" cy="170167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667691" y="5234999"/>
            <a:ext cx="9144000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6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14338" y="1654175"/>
            <a:ext cx="92507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Setiembre de 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97362"/>
            <a:ext cx="12011301" cy="14545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315965"/>
              </p:ext>
            </p:extLst>
          </p:nvPr>
        </p:nvGraphicFramePr>
        <p:xfrm>
          <a:off x="1413409" y="2992510"/>
          <a:ext cx="9652561" cy="314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909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22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91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272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ANTERIOR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(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al 7 de Setiembre)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90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272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50 %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43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Setiembre)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414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10882" y="6511862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7"/>
            <a:ext cx="12011301" cy="170125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1" y="6511863"/>
            <a:ext cx="169818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22552" y="18455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248749"/>
              </p:ext>
            </p:extLst>
          </p:nvPr>
        </p:nvGraphicFramePr>
        <p:xfrm>
          <a:off x="491590" y="765390"/>
          <a:ext cx="1138951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8"/>
            <a:ext cx="12011301" cy="16847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43981"/>
              </p:ext>
            </p:extLst>
          </p:nvPr>
        </p:nvGraphicFramePr>
        <p:xfrm>
          <a:off x="287382" y="917852"/>
          <a:ext cx="11904618" cy="572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6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8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2239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00849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PY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287382" y="5875065"/>
            <a:ext cx="11904618" cy="32952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009322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019197"/>
              </p:ext>
            </p:extLst>
          </p:nvPr>
        </p:nvGraphicFramePr>
        <p:xfrm>
          <a:off x="606256" y="2085850"/>
          <a:ext cx="11160186" cy="392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946"/>
                <a:gridCol w="1242397"/>
                <a:gridCol w="1095632"/>
                <a:gridCol w="1169773"/>
                <a:gridCol w="1095632"/>
                <a:gridCol w="1202725"/>
                <a:gridCol w="1977081"/>
              </a:tblGrid>
              <a:tr h="1186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9713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856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094485"/>
              </p:ext>
            </p:extLst>
          </p:nvPr>
        </p:nvGraphicFramePr>
        <p:xfrm>
          <a:off x="757881" y="980299"/>
          <a:ext cx="10865707" cy="5569797"/>
        </p:xfrm>
        <a:graphic>
          <a:graphicData uri="http://schemas.openxmlformats.org/drawingml/2006/table">
            <a:tbl>
              <a:tblPr/>
              <a:tblGrid>
                <a:gridCol w="51323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46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0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2194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Setiembre)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-8400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5" name="Grá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211198"/>
              </p:ext>
            </p:extLst>
          </p:nvPr>
        </p:nvGraphicFramePr>
        <p:xfrm>
          <a:off x="131272" y="715781"/>
          <a:ext cx="12110155" cy="6073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10098</TotalTime>
  <Words>396</Words>
  <Application>Microsoft Office PowerPoint</Application>
  <PresentationFormat>Panorámica</PresentationFormat>
  <Paragraphs>166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DE GARANTÍAS DE LA CAPITAL</vt:lpstr>
      <vt:lpstr>Seguimiento de Audiencias Programadas   Semana del 9 al 13 de Setiembre de 2019  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549</cp:revision>
  <cp:lastPrinted>2019-06-12T17:00:27Z</cp:lastPrinted>
  <dcterms:created xsi:type="dcterms:W3CDTF">2016-03-12T00:22:24Z</dcterms:created>
  <dcterms:modified xsi:type="dcterms:W3CDTF">2019-09-18T13:54:13Z</dcterms:modified>
</cp:coreProperties>
</file>