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Octubre\Semana%2034%20Control%20de%20Audiencias%2030%20al%20set%20al%2004%20oc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23 al 27 de Setiembre</c:v>
                </c:pt>
                <c:pt idx="1">
                  <c:v>Semana del 30 de Setiembre al 4 de Octubre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82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23 al 27 de Setiembre</c:v>
                </c:pt>
                <c:pt idx="1">
                  <c:v>Semana del 30 de Setiembre al 4 de Octubre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89</c:v>
                </c:pt>
                <c:pt idx="1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814296"/>
        <c:axId val="387814688"/>
        <c:axId val="0"/>
      </c:bar3DChart>
      <c:catAx>
        <c:axId val="38781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87814688"/>
        <c:crosses val="autoZero"/>
        <c:auto val="1"/>
        <c:lblAlgn val="ctr"/>
        <c:lblOffset val="100"/>
        <c:noMultiLvlLbl val="0"/>
      </c:catAx>
      <c:valAx>
        <c:axId val="38781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8781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11</c:v>
                </c:pt>
                <c:pt idx="5">
                  <c:v>6</c:v>
                </c:pt>
                <c:pt idx="6">
                  <c:v>7</c:v>
                </c:pt>
                <c:pt idx="7">
                  <c:v>6</c:v>
                </c:pt>
                <c:pt idx="8">
                  <c:v>3</c:v>
                </c:pt>
                <c:pt idx="9">
                  <c:v>8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3">
                  <c:v>0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5</c:v>
                </c:pt>
                <c:pt idx="1">
                  <c:v>1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1</c:v>
                </c:pt>
                <c:pt idx="10">
                  <c:v>4</c:v>
                </c:pt>
                <c:pt idx="11">
                  <c:v>6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446200"/>
        <c:axId val="175445416"/>
        <c:axId val="0"/>
      </c:bar3DChart>
      <c:catAx>
        <c:axId val="17544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5445416"/>
        <c:crosses val="autoZero"/>
        <c:auto val="1"/>
        <c:lblAlgn val="ctr"/>
        <c:lblOffset val="100"/>
        <c:noMultiLvlLbl val="0"/>
      </c:catAx>
      <c:valAx>
        <c:axId val="1754454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5446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00638844011495"/>
          <c:y val="0.10357658535396605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Setiembre al 4 de Octubre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517219"/>
            <a:ext cx="9144000" cy="1420227"/>
          </a:xfrm>
        </p:spPr>
        <p:txBody>
          <a:bodyPr>
            <a:normAutofit/>
          </a:bodyPr>
          <a:lstStyle/>
          <a:p>
            <a:endParaRPr lang="es-MX" sz="4400" dirty="0" smtClean="0"/>
          </a:p>
          <a:p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359025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30 de Setiembre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4 de Octubre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43172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(23 al 27 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48 %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52 %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Setiembre al 4 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4" name="Gráfico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351804"/>
              </p:ext>
            </p:extLst>
          </p:nvPr>
        </p:nvGraphicFramePr>
        <p:xfrm>
          <a:off x="491590" y="76231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506782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50830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38178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( 27/IX/19  </a:t>
                      </a:r>
                      <a:r>
                        <a:rPr lang="es-PY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- 4/X/19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454295"/>
              </p:ext>
            </p:extLst>
          </p:nvPr>
        </p:nvGraphicFramePr>
        <p:xfrm>
          <a:off x="131271" y="715781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10214</TotalTime>
  <Words>394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30 de Setiembre al 4 de Octubre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577</cp:revision>
  <cp:lastPrinted>2019-06-12T17:00:27Z</cp:lastPrinted>
  <dcterms:created xsi:type="dcterms:W3CDTF">2016-03-12T00:22:24Z</dcterms:created>
  <dcterms:modified xsi:type="dcterms:W3CDTF">2019-10-11T12:43:53Z</dcterms:modified>
</cp:coreProperties>
</file>