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Octubre\Control%20de%20Audiencias%20Semana%2026%20(del%205%20al%209%20de%20%20octubr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28 de Septiembre al 2 de Octubre</c:v>
                </c:pt>
                <c:pt idx="1">
                  <c:v>Semana de 5 al 9 de Octubre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54</c:v>
                </c:pt>
                <c:pt idx="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28 de Septiembre al 2 de Octubre</c:v>
                </c:pt>
                <c:pt idx="1">
                  <c:v>Semana de 5 al 9 de Octubre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66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541120"/>
        <c:axId val="175983184"/>
        <c:axId val="0"/>
      </c:bar3DChart>
      <c:catAx>
        <c:axId val="17654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5983184"/>
        <c:crosses val="autoZero"/>
        <c:auto val="1"/>
        <c:lblAlgn val="ctr"/>
        <c:lblOffset val="100"/>
        <c:noMultiLvlLbl val="0"/>
      </c:catAx>
      <c:valAx>
        <c:axId val="175983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5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26 (del 5 al 9 de  octubre).xlsx]JUZGADOS'!$B$2:$B$17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26 (del 5 al 9 de  octubre).xlsx]JUZGADOS'!$C$2:$C$17</c:f>
              <c:numCache>
                <c:formatCode>General</c:formatCode>
                <c:ptCount val="16"/>
                <c:pt idx="0">
                  <c:v>10</c:v>
                </c:pt>
                <c:pt idx="1">
                  <c:v>8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4</c:v>
                </c:pt>
                <c:pt idx="9">
                  <c:v>8</c:v>
                </c:pt>
                <c:pt idx="10">
                  <c:v>3</c:v>
                </c:pt>
                <c:pt idx="11">
                  <c:v>5</c:v>
                </c:pt>
                <c:pt idx="12">
                  <c:v>4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26 (del 5 al 9 de  octubre).xlsx]JUZGADOS'!$B$2:$B$17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26 (del 5 al 9 de  octubre).xlsx]JUZGADOS'!$D$2:$D$17</c:f>
              <c:numCache>
                <c:formatCode>General</c:formatCode>
                <c:ptCount val="16"/>
                <c:pt idx="0">
                  <c:v>3</c:v>
                </c:pt>
                <c:pt idx="1">
                  <c:v>2</c:v>
                </c:pt>
                <c:pt idx="2">
                  <c:v>8</c:v>
                </c:pt>
                <c:pt idx="3">
                  <c:v>5</c:v>
                </c:pt>
                <c:pt idx="4">
                  <c:v>11</c:v>
                </c:pt>
                <c:pt idx="5">
                  <c:v>7</c:v>
                </c:pt>
                <c:pt idx="6">
                  <c:v>9</c:v>
                </c:pt>
                <c:pt idx="7">
                  <c:v>5</c:v>
                </c:pt>
                <c:pt idx="8">
                  <c:v>7</c:v>
                </c:pt>
                <c:pt idx="9">
                  <c:v>5</c:v>
                </c:pt>
                <c:pt idx="10">
                  <c:v>9</c:v>
                </c:pt>
                <c:pt idx="11">
                  <c:v>7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7242872"/>
        <c:axId val="177243256"/>
        <c:axId val="0"/>
      </c:bar3DChart>
      <c:catAx>
        <c:axId val="17724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7243256"/>
        <c:crosses val="autoZero"/>
        <c:auto val="1"/>
        <c:lblAlgn val="ctr"/>
        <c:lblOffset val="100"/>
        <c:noMultiLvlLbl val="0"/>
      </c:catAx>
      <c:valAx>
        <c:axId val="1772432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7242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al 9 de Octubre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622682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059728"/>
            <a:ext cx="9637604" cy="1638065"/>
          </a:xfrm>
        </p:spPr>
        <p:txBody>
          <a:bodyPr>
            <a:normAutofit/>
          </a:bodyPr>
          <a:lstStyle/>
          <a:p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5 al 9 de Octubre del 2020</a:t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32985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45 %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46 %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515363"/>
              </p:ext>
            </p:extLst>
          </p:nvPr>
        </p:nvGraphicFramePr>
        <p:xfrm>
          <a:off x="301228" y="666276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186527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105688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59710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7267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667567"/>
              </p:ext>
            </p:extLst>
          </p:nvPr>
        </p:nvGraphicFramePr>
        <p:xfrm>
          <a:off x="123568" y="754998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14620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5 al 9 de Octubre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Luis Alberto Ruiz Diaz</cp:lastModifiedBy>
  <cp:revision>756</cp:revision>
  <cp:lastPrinted>2019-06-12T17:00:27Z</cp:lastPrinted>
  <dcterms:created xsi:type="dcterms:W3CDTF">2016-03-12T00:22:24Z</dcterms:created>
  <dcterms:modified xsi:type="dcterms:W3CDTF">2020-10-15T10:46:09Z</dcterms:modified>
</cp:coreProperties>
</file>