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Junio\Control%20de%20Audiencias%20semana%2011%20(22%20al%2026%20%20junio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/>
              <a:t>COMPARATIVO DE AUDIENCIAS TRIMESTRAL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15 al 19 de Junio 2020</c:v>
                </c:pt>
                <c:pt idx="1">
                  <c:v>Semana del 22 al 26 de Junio 2020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71</c:v>
                </c:pt>
                <c:pt idx="1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7657401382660875E-2"/>
                  <c:y val="-5.0627422075233158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15 al 19 de Junio 2020</c:v>
                </c:pt>
                <c:pt idx="1">
                  <c:v>Semana del 22 al 26 de Junio 2020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71</c:v>
                </c:pt>
                <c:pt idx="1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385528"/>
        <c:axId val="124387488"/>
        <c:axId val="0"/>
      </c:bar3DChart>
      <c:catAx>
        <c:axId val="12438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24387488"/>
        <c:crosses val="autoZero"/>
        <c:auto val="1"/>
        <c:lblAlgn val="ctr"/>
        <c:lblOffset val="100"/>
        <c:noMultiLvlLbl val="0"/>
      </c:catAx>
      <c:valAx>
        <c:axId val="1243874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4385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547780064614508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1.70026045554836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11 (22 al 26  junio).xlsx]JUZGADOS'!$C$1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11 (22 al 26  junio).xlsx]JUZGADOS'!$B$2:$B$17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11 (22 al 26  junio).xlsx]JUZGADOS'!$C$2:$C$17</c:f>
              <c:numCache>
                <c:formatCode>General</c:formatCode>
                <c:ptCount val="16"/>
                <c:pt idx="0">
                  <c:v>3</c:v>
                </c:pt>
                <c:pt idx="1">
                  <c:v>11</c:v>
                </c:pt>
                <c:pt idx="2">
                  <c:v>7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5</c:v>
                </c:pt>
                <c:pt idx="10">
                  <c:v>5</c:v>
                </c:pt>
                <c:pt idx="11">
                  <c:v>8</c:v>
                </c:pt>
                <c:pt idx="12">
                  <c:v>0</c:v>
                </c:pt>
                <c:pt idx="13">
                  <c:v>4</c:v>
                </c:pt>
                <c:pt idx="14">
                  <c:v>2</c:v>
                </c:pt>
                <c:pt idx="15">
                  <c:v>2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11 (22 al 26  junio).xlsx]JUZGADOS'!$D$1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11 (22 al 26  junio).xlsx]JUZGADOS'!$B$2:$B$17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11 (22 al 26  junio).xlsx]JUZGADOS'!$D$2:$D$17</c:f>
              <c:numCache>
                <c:formatCode>General</c:formatCode>
                <c:ptCount val="16"/>
                <c:pt idx="0">
                  <c:v>6</c:v>
                </c:pt>
                <c:pt idx="1">
                  <c:v>4</c:v>
                </c:pt>
                <c:pt idx="2">
                  <c:v>6</c:v>
                </c:pt>
                <c:pt idx="3">
                  <c:v>1</c:v>
                </c:pt>
                <c:pt idx="4">
                  <c:v>6</c:v>
                </c:pt>
                <c:pt idx="5">
                  <c:v>3</c:v>
                </c:pt>
                <c:pt idx="6">
                  <c:v>10</c:v>
                </c:pt>
                <c:pt idx="7">
                  <c:v>5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5</c:v>
                </c:pt>
                <c:pt idx="12">
                  <c:v>3</c:v>
                </c:pt>
                <c:pt idx="13">
                  <c:v>0</c:v>
                </c:pt>
                <c:pt idx="14">
                  <c:v>5</c:v>
                </c:pt>
                <c:pt idx="1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387880"/>
        <c:axId val="124388272"/>
        <c:axId val="0"/>
      </c:bar3DChart>
      <c:catAx>
        <c:axId val="124387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24388272"/>
        <c:crosses val="autoZero"/>
        <c:auto val="1"/>
        <c:lblAlgn val="ctr"/>
        <c:lblOffset val="100"/>
        <c:noMultiLvlLbl val="0"/>
      </c:catAx>
      <c:valAx>
        <c:axId val="12438827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4387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83971667318181"/>
          <c:y val="0.1014696660528542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807310" y="4311980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al 26 de Junio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8" y="1508466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8" y="3597761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9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690465"/>
            <a:ext cx="96376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22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26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008479"/>
              </p:ext>
            </p:extLst>
          </p:nvPr>
        </p:nvGraphicFramePr>
        <p:xfrm>
          <a:off x="287382" y="3006811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52 %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48 %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22434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5345234"/>
              </p:ext>
            </p:extLst>
          </p:nvPr>
        </p:nvGraphicFramePr>
        <p:xfrm>
          <a:off x="1" y="710496"/>
          <a:ext cx="12191999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347126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30672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229081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</a:t>
            </a:r>
          </a:p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Imputables a:</a:t>
            </a:r>
            <a:endParaRPr lang="es-PY" sz="32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051826"/>
              </p:ext>
            </p:extLst>
          </p:nvPr>
        </p:nvGraphicFramePr>
        <p:xfrm>
          <a:off x="387180" y="2110563"/>
          <a:ext cx="11362787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51"/>
                <a:gridCol w="1264951"/>
                <a:gridCol w="1115522"/>
                <a:gridCol w="1191009"/>
                <a:gridCol w="1115522"/>
                <a:gridCol w="1224559"/>
                <a:gridCol w="2012973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6" y="26722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0" y="125248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584323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22 al 26 de Junio)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352988"/>
              </p:ext>
            </p:extLst>
          </p:nvPr>
        </p:nvGraphicFramePr>
        <p:xfrm>
          <a:off x="1" y="769321"/>
          <a:ext cx="12191999" cy="602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11115</TotalTime>
  <Words>387</Words>
  <Application>Microsoft Office PowerPoint</Application>
  <PresentationFormat>Panorámica</PresentationFormat>
  <Paragraphs>169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22 al 26 de Junio de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Larissa Benitez</cp:lastModifiedBy>
  <cp:revision>671</cp:revision>
  <cp:lastPrinted>2019-06-12T17:00:27Z</cp:lastPrinted>
  <dcterms:created xsi:type="dcterms:W3CDTF">2016-03-12T00:22:24Z</dcterms:created>
  <dcterms:modified xsi:type="dcterms:W3CDTF">2020-06-30T15:20:53Z</dcterms:modified>
</cp:coreProperties>
</file>