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Marzo\Control%20de%20Audiencias%20Semana%2013%20(del%2029%20al%2031%20de%20MARZO%20%20202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39 %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36 %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 22 al 26 de marzo</c:v>
                </c:pt>
                <c:pt idx="1">
                  <c:v>Semana del  29 al 31 de marzo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68</c:v>
                </c:pt>
                <c:pt idx="1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61 %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64 %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 22 al 26 de marzo</c:v>
                </c:pt>
                <c:pt idx="1">
                  <c:v>Semana del  29 al 31 de marzo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106</c:v>
                </c:pt>
                <c:pt idx="1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8893008"/>
        <c:axId val="248892224"/>
        <c:axId val="0"/>
      </c:bar3DChart>
      <c:catAx>
        <c:axId val="24889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48892224"/>
        <c:crosses val="autoZero"/>
        <c:auto val="1"/>
        <c:lblAlgn val="ctr"/>
        <c:lblOffset val="100"/>
        <c:noMultiLvlLbl val="0"/>
      </c:catAx>
      <c:valAx>
        <c:axId val="2488922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889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13 (del 29 al 31 de MARZO  2021).xlsx]JUZGADOS'!$C$1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13 (del 29 al 31 de MARZO  2021).xlsx]JUZGADOS'!$B$2:$B$17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13 (del 29 al 31 de MARZO  2021).xlsx]JUZGADOS'!$C$2:$C$17</c:f>
              <c:numCache>
                <c:formatCode>General</c:formatCode>
                <c:ptCount val="16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13 (del 29 al 31 de MARZO  2021).xlsx]JUZGADOS'!$D$1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13 (del 29 al 31 de MARZO  2021).xlsx]JUZGADOS'!$B$2:$B$17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13 (del 29 al 31 de MARZO  2021).xlsx]JUZGADOS'!$D$2:$D$17</c:f>
              <c:numCache>
                <c:formatCode>General</c:formatCode>
                <c:ptCount val="16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6</c:v>
                </c:pt>
                <c:pt idx="5">
                  <c:v>7</c:v>
                </c:pt>
                <c:pt idx="6">
                  <c:v>5</c:v>
                </c:pt>
                <c:pt idx="7">
                  <c:v>11</c:v>
                </c:pt>
                <c:pt idx="8">
                  <c:v>3</c:v>
                </c:pt>
                <c:pt idx="9">
                  <c:v>7</c:v>
                </c:pt>
                <c:pt idx="10">
                  <c:v>2</c:v>
                </c:pt>
                <c:pt idx="11">
                  <c:v>4</c:v>
                </c:pt>
                <c:pt idx="12">
                  <c:v>0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5364432"/>
        <c:axId val="305364040"/>
        <c:axId val="0"/>
      </c:bar3DChart>
      <c:catAx>
        <c:axId val="30536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364040"/>
        <c:crosses val="autoZero"/>
        <c:auto val="1"/>
        <c:lblAlgn val="ctr"/>
        <c:lblOffset val="100"/>
        <c:noMultiLvlLbl val="0"/>
      </c:catAx>
      <c:valAx>
        <c:axId val="30536404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0536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Marzo del 2021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5" y="1345456"/>
            <a:ext cx="11112842" cy="2168914"/>
          </a:xfrm>
        </p:spPr>
        <p:txBody>
          <a:bodyPr>
            <a:noAutofit/>
          </a:bodyPr>
          <a:lstStyle/>
          <a:p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4" y="3514370"/>
            <a:ext cx="9931983" cy="1494675"/>
          </a:xfrm>
        </p:spPr>
        <p:txBody>
          <a:bodyPr>
            <a:normAutofit fontScale="92500" lnSpcReduction="20000"/>
          </a:bodyPr>
          <a:lstStyle/>
          <a:p>
            <a:endParaRPr lang="es-MX" sz="4400" dirty="0" smtClean="0"/>
          </a:p>
          <a:p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4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77198" y="1088140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Marzo del 2021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760277"/>
              </p:ext>
            </p:extLst>
          </p:nvPr>
        </p:nvGraphicFramePr>
        <p:xfrm>
          <a:off x="287382" y="2631015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39 %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61 %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384292"/>
              </p:ext>
            </p:extLst>
          </p:nvPr>
        </p:nvGraphicFramePr>
        <p:xfrm>
          <a:off x="301228" y="727959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899435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  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005390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13952"/>
              </p:ext>
            </p:extLst>
          </p:nvPr>
        </p:nvGraphicFramePr>
        <p:xfrm>
          <a:off x="387180" y="1851181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u="none" strike="noStrike" dirty="0" smtClean="0">
                          <a:effectLst/>
                        </a:rPr>
                        <a:t>Otros,</a:t>
                      </a:r>
                      <a:r>
                        <a:rPr lang="es-PY" sz="1800" u="none" strike="noStrike" dirty="0" smtClean="0">
                          <a:effectLst/>
                        </a:rPr>
                        <a:t>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226860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546066"/>
              </p:ext>
            </p:extLst>
          </p:nvPr>
        </p:nvGraphicFramePr>
        <p:xfrm>
          <a:off x="37071" y="746484"/>
          <a:ext cx="12117858" cy="601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19507</TotalTime>
  <Words>380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29 al 31 de Marzo del 2021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875</cp:revision>
  <cp:lastPrinted>2019-06-12T17:00:27Z</cp:lastPrinted>
  <dcterms:created xsi:type="dcterms:W3CDTF">2016-03-12T00:22:24Z</dcterms:created>
  <dcterms:modified xsi:type="dcterms:W3CDTF">2021-04-09T16:12:01Z</dcterms:modified>
</cp:coreProperties>
</file>