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Septiembre\Control%20de%20Audiencias%20semana%2022%20(%2007%20al%2011%20de%20%20Setiembre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31 al Agosto al 4 de Septiembre</c:v>
                </c:pt>
                <c:pt idx="1">
                  <c:v>Semana de 7 al 11 de Septiembre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84</c:v>
                </c:pt>
                <c:pt idx="1">
                  <c:v>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54%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31 al Agosto al 4 de Septiembre</c:v>
                </c:pt>
                <c:pt idx="1">
                  <c:v>Semana de 7 al 11 de Septiembre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95</c:v>
                </c:pt>
                <c:pt idx="1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261008"/>
        <c:axId val="171602656"/>
        <c:axId val="0"/>
      </c:bar3DChart>
      <c:catAx>
        <c:axId val="1026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1602656"/>
        <c:crosses val="autoZero"/>
        <c:auto val="1"/>
        <c:lblAlgn val="ctr"/>
        <c:lblOffset val="100"/>
        <c:noMultiLvlLbl val="0"/>
      </c:catAx>
      <c:valAx>
        <c:axId val="1716026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261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22 ( 07 al 11 de  Setiembre).xlsx]JUZGADOS'!$C$1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22 ( 07 al 11 de  Setiembre).xlsx]JUZGADOS'!$B$2:$B$17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22 ( 07 al 11 de  Setiembre).xlsx]JUZGADOS'!$C$2:$C$17</c:f>
              <c:numCache>
                <c:formatCode>General</c:formatCode>
                <c:ptCount val="16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7</c:v>
                </c:pt>
                <c:pt idx="4">
                  <c:v>5</c:v>
                </c:pt>
                <c:pt idx="5">
                  <c:v>6</c:v>
                </c:pt>
                <c:pt idx="6">
                  <c:v>4</c:v>
                </c:pt>
                <c:pt idx="7">
                  <c:v>5</c:v>
                </c:pt>
                <c:pt idx="8">
                  <c:v>4</c:v>
                </c:pt>
                <c:pt idx="9">
                  <c:v>6</c:v>
                </c:pt>
                <c:pt idx="10">
                  <c:v>8</c:v>
                </c:pt>
                <c:pt idx="11">
                  <c:v>2</c:v>
                </c:pt>
                <c:pt idx="12">
                  <c:v>6</c:v>
                </c:pt>
                <c:pt idx="13">
                  <c:v>4</c:v>
                </c:pt>
                <c:pt idx="14">
                  <c:v>2</c:v>
                </c:pt>
                <c:pt idx="15">
                  <c:v>2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22 ( 07 al 11 de  Setiembre).xlsx]JUZGADOS'!$D$1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22 ( 07 al 11 de  Setiembre).xlsx]JUZGADOS'!$B$2:$B$17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22 ( 07 al 11 de  Setiembre).xlsx]JUZGADOS'!$D$2:$D$17</c:f>
              <c:numCache>
                <c:formatCode>General</c:formatCode>
                <c:ptCount val="16"/>
                <c:pt idx="0">
                  <c:v>7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11</c:v>
                </c:pt>
                <c:pt idx="5">
                  <c:v>3</c:v>
                </c:pt>
                <c:pt idx="6">
                  <c:v>9</c:v>
                </c:pt>
                <c:pt idx="7">
                  <c:v>5</c:v>
                </c:pt>
                <c:pt idx="8">
                  <c:v>11</c:v>
                </c:pt>
                <c:pt idx="9">
                  <c:v>11</c:v>
                </c:pt>
                <c:pt idx="10">
                  <c:v>6</c:v>
                </c:pt>
                <c:pt idx="11">
                  <c:v>6</c:v>
                </c:pt>
                <c:pt idx="12">
                  <c:v>0</c:v>
                </c:pt>
                <c:pt idx="13">
                  <c:v>1</c:v>
                </c:pt>
                <c:pt idx="14">
                  <c:v>4</c:v>
                </c:pt>
                <c:pt idx="1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15640"/>
        <c:axId val="10245688"/>
        <c:axId val="0"/>
      </c:bar3DChart>
      <c:catAx>
        <c:axId val="991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0245688"/>
        <c:crosses val="autoZero"/>
        <c:auto val="1"/>
        <c:lblAlgn val="ctr"/>
        <c:lblOffset val="100"/>
        <c:noMultiLvlLbl val="0"/>
      </c:catAx>
      <c:valAx>
        <c:axId val="1024568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915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al 11 de Septiembre del 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7" y="1622682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6" y="3720528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059728"/>
            <a:ext cx="9637604" cy="1638065"/>
          </a:xfrm>
        </p:spPr>
        <p:txBody>
          <a:bodyPr>
            <a:normAutofit/>
          </a:bodyPr>
          <a:lstStyle/>
          <a:p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7 al 11 de Septiembre del 2020</a:t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509763"/>
              </p:ext>
            </p:extLst>
          </p:nvPr>
        </p:nvGraphicFramePr>
        <p:xfrm>
          <a:off x="287382" y="2883244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47 %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46 %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216438"/>
              </p:ext>
            </p:extLst>
          </p:nvPr>
        </p:nvGraphicFramePr>
        <p:xfrm>
          <a:off x="301228" y="739223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954879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smtClean="0"/>
                        <a:t>  Renuncia</a:t>
                      </a:r>
                      <a:r>
                        <a:rPr lang="es-PY" sz="2800" dirty="0" smtClean="0"/>
                        <a:t>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105688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927594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938493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447071"/>
              </p:ext>
            </p:extLst>
          </p:nvPr>
        </p:nvGraphicFramePr>
        <p:xfrm>
          <a:off x="1" y="763398"/>
          <a:ext cx="12191999" cy="596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14596</TotalTime>
  <Words>379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7 al 11 de Septiembre del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Luis Alberto Ruiz Diaz</cp:lastModifiedBy>
  <cp:revision>753</cp:revision>
  <cp:lastPrinted>2019-06-12T17:00:27Z</cp:lastPrinted>
  <dcterms:created xsi:type="dcterms:W3CDTF">2016-03-12T00:22:24Z</dcterms:created>
  <dcterms:modified xsi:type="dcterms:W3CDTF">2020-09-17T12:28:56Z</dcterms:modified>
</cp:coreProperties>
</file>