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s-E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800" y="-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66960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4826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60046" y="684531"/>
            <a:ext cx="4700588" cy="145618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3054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3394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4912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60046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680461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9195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2177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12615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99710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9529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92430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8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7F865-4399-44F0-9FC9-8B7C5B8ABA87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0D683-91C6-4C47-ABF6-83441FC596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4978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>
          <a:xfrm>
            <a:off x="5016624" y="1288232"/>
            <a:ext cx="3456384" cy="10009112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>
            <a:lvl1pPr marL="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4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4136" y="496144"/>
            <a:ext cx="8496944" cy="86409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CONVENIOS CON UNIVERSIDADES A TRAVÉS DE </a:t>
            </a:r>
            <a:br>
              <a:rPr lang="es-E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SECRETARIA DE LA FUNCIÓN PÚBLICA.</a:t>
            </a:r>
            <a:endParaRPr lang="es-ES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38874916"/>
              </p:ext>
            </p:extLst>
          </p:nvPr>
        </p:nvGraphicFramePr>
        <p:xfrm>
          <a:off x="624136" y="1417611"/>
          <a:ext cx="8496944" cy="10383789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503169"/>
                <a:gridCol w="3289267"/>
                <a:gridCol w="2704508"/>
              </a:tblGrid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UTCD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Técnica de Comercialización y Desarrollo</a:t>
                      </a:r>
                      <a:endParaRPr lang="es-ES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Sede Central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Av. Mariscal López esquina Av. Santa Teresa - Fdo. de la Mora – 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Paraguay</a:t>
                      </a:r>
                      <a:endParaRPr lang="es-ES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595-21-614456 al 59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Fax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595-21-614460 </a:t>
                      </a:r>
                    </a:p>
                  </a:txBody>
                  <a:tcPr marL="54969" marR="54969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UCOM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Comunera</a:t>
                      </a:r>
                      <a:endParaRPr lang="es-ES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Sede Central: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San José 630 c/ Artigas. Asunción - Paraguay  </a:t>
                      </a: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Fax</a:t>
                      </a:r>
                      <a:r>
                        <a:rPr lang="es-E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(595 21) 223 892 y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(595 21) 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222 - 036 </a:t>
                      </a:r>
                      <a:endParaRPr lang="es-ES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UNIBE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Iberoamericana</a:t>
                      </a:r>
                      <a:endParaRPr lang="es-ES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Dirección: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15 de Agosto esq. </a:t>
                      </a:r>
                      <a:r>
                        <a:rPr lang="es-ES" sz="16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Ygatimi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Asunción – 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Paraguay</a:t>
                      </a:r>
                      <a:endParaRPr lang="es-ES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</a:t>
                      </a:r>
                      <a:r>
                        <a:rPr lang="es-E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021 447.207 / 444.822 / 446.148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Fax:</a:t>
                      </a:r>
                      <a:r>
                        <a:rPr lang="es-E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(595 21) 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441-967</a:t>
                      </a:r>
                      <a:endParaRPr lang="es-ES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UTIC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Tecnológica Intercontinental</a:t>
                      </a:r>
                      <a:endParaRPr lang="es-ES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Sede Central: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16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Atyrá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Nº 1.750 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Capitán</a:t>
                      </a:r>
                      <a:r>
                        <a:rPr lang="es-ES" sz="1600" b="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Rivas 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Fernando de la Mora, Zona Sur, Paraguay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s-ES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767080" indent="-767080" algn="l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</a:t>
                      </a:r>
                      <a:r>
                        <a:rPr lang="es-E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491-148/497-047 </a:t>
                      </a:r>
                      <a:endParaRPr lang="es-ES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de la Integración de las Américas</a:t>
                      </a:r>
                      <a:endParaRPr lang="es-ES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Sede Central: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Av. Venezuela Nº 1.353 c/ Tte. </a:t>
                      </a:r>
                      <a:r>
                        <a:rPr lang="es-ES" sz="16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Insaurralde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3175" indent="-3175" algn="l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</a:t>
                      </a:r>
                      <a:r>
                        <a:rPr lang="es-E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288-9000</a:t>
                      </a:r>
                      <a:endParaRPr lang="es-ES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UASS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Autónoma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San Sebastián</a:t>
                      </a:r>
                      <a:endParaRPr lang="es-ES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766445" indent="-766445" algn="just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b="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Sede Central:</a:t>
                      </a: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San 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Lorenzo</a:t>
                      </a:r>
                      <a:endParaRPr lang="es-ES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766445" indent="-766445" algn="l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</a:t>
                      </a:r>
                      <a:r>
                        <a:rPr lang="es-E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591-360/574-744</a:t>
                      </a:r>
                      <a:endParaRPr lang="es-ES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Metropolitana de Asunción</a:t>
                      </a:r>
                      <a:endParaRPr lang="es-ES" sz="1600" i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767080" marR="0" indent="-76708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Dirección: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Av. España 802 esq. </a:t>
                      </a:r>
                    </a:p>
                    <a:p>
                      <a:pPr marL="767080" marR="0" indent="-76708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Av. Perú</a:t>
                      </a: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229-399</a:t>
                      </a:r>
                    </a:p>
                  </a:txBody>
                  <a:tcPr marL="54969" marR="54969" marT="0" marB="0" anchor="ctr"/>
                </a:tc>
              </a:tr>
              <a:tr h="319448">
                <a:tc rowSpan="3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Ateneo de Lengua Guaraní</a:t>
                      </a:r>
                      <a:endParaRPr lang="es-ES" sz="1600" i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767080" indent="-767080" algn="just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Asunción – Herrera y EE.UU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492-300</a:t>
                      </a:r>
                    </a:p>
                  </a:txBody>
                  <a:tcPr marL="54969" marR="54969" marT="0" marB="0" anchor="ctr"/>
                </a:tc>
              </a:tr>
              <a:tr h="23250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7080" marR="0" indent="-76708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San Lorenzo</a:t>
                      </a:r>
                      <a:endParaRPr lang="es-ES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580-548</a:t>
                      </a:r>
                    </a:p>
                  </a:txBody>
                  <a:tcPr marL="54969" marR="54969" marT="0" marB="0" anchor="ctr"/>
                </a:tc>
              </a:tr>
              <a:tr h="31214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7080" marR="0" indent="-76708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Fernando de la Mora</a:t>
                      </a:r>
                      <a:endParaRPr lang="es-ES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520-276</a:t>
                      </a:r>
                      <a:endParaRPr lang="es-ES" sz="16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cap="small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Nihon</a:t>
                      </a:r>
                      <a:r>
                        <a:rPr lang="es-ES" sz="1600" i="1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1600" i="1" cap="small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Gakko</a:t>
                      </a:r>
                      <a:endParaRPr lang="es-ES" sz="1600" i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767080" marR="0" indent="-76708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Dirección: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Francisco Vergara </a:t>
                      </a:r>
                    </a:p>
                    <a:p>
                      <a:pPr marL="767080" marR="0" indent="-76708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c/ Acceso Sur</a:t>
                      </a: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501 300 - 525 333 </a:t>
                      </a:r>
                    </a:p>
                  </a:txBody>
                  <a:tcPr marL="54969" marR="54969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UCP</a:t>
                      </a:r>
                      <a:endParaRPr lang="es-ES" sz="1600" i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Central del Paraguay</a:t>
                      </a:r>
                      <a:endParaRPr lang="es-ES" sz="1600" i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767080" marR="0" indent="-76708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Dirección: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J. Eulogio </a:t>
                      </a:r>
                      <a:r>
                        <a:rPr lang="es-ES" sz="1600" b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Estigarribia</a:t>
                      </a:r>
                      <a:endParaRPr lang="es-ES" sz="1600" b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67080" marR="0" indent="-76708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esq. Monseñor </a:t>
                      </a:r>
                      <a:r>
                        <a:rPr lang="es-ES" sz="1600" b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Bogarín</a:t>
                      </a:r>
                      <a:endParaRPr lang="es-ES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767080" indent="-767080" algn="l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605-700/665-262/4</a:t>
                      </a:r>
                    </a:p>
                    <a:p>
                      <a:pPr marL="767080" indent="-767080" algn="l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Fax:</a:t>
                      </a:r>
                      <a:r>
                        <a:rPr lang="es-E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661-586</a:t>
                      </a:r>
                    </a:p>
                  </a:txBody>
                  <a:tcPr marL="54969" marR="54969" marT="0" marB="0" anchor="ctr"/>
                </a:tc>
              </a:tr>
              <a:tr h="704861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Interamericana</a:t>
                      </a:r>
                      <a:endParaRPr lang="es-ES" sz="1600" i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Dirección: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Eduardo Víctor </a:t>
                      </a:r>
                      <a:r>
                        <a:rPr lang="es-ES" sz="1600" b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Haedo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Nº 1087 esq. Hernandarias</a:t>
                      </a:r>
                      <a:endParaRPr lang="es-ES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</a:t>
                      </a: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497-989</a:t>
                      </a:r>
                      <a:endParaRPr lang="es-ES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</a:tr>
              <a:tr h="533912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cap="sm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Columbia</a:t>
                      </a:r>
                      <a:endParaRPr lang="es-ES" sz="1600" i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1280160" rtl="0" eaLnBrk="1" fontAlgn="auto" latinLnBrk="0" hangingPunct="1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Dirección:</a:t>
                      </a: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Av. España 1239 c/ Padre Cardozo</a:t>
                      </a:r>
                      <a:endParaRPr lang="es-ES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75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 2198000 / 490811-13</a:t>
                      </a:r>
                      <a:endParaRPr lang="es-ES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969" marR="54969" marT="0" marB="0" anchor="ctr"/>
                </a:tc>
              </a:tr>
            </a:tbl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624136" y="11873408"/>
            <a:ext cx="8496944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28016" tIns="64008" rIns="128016" bIns="64008" rtlCol="0" anchor="ctr">
            <a:normAutofit fontScale="25000" lnSpcReduction="20000"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E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SECRETARIA DE LA FUNCIÓN PÚBLICA</a:t>
            </a:r>
          </a:p>
          <a:p>
            <a:r>
              <a:rPr lang="es-E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Telefax: 446-998</a:t>
            </a:r>
          </a:p>
          <a:p>
            <a:r>
              <a:rPr lang="es-E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E-mail: sfp@sfp.gov.py</a:t>
            </a:r>
            <a:endParaRPr lang="es-E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53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281</Words>
  <Application>Microsoft Office PowerPoint</Application>
  <PresentationFormat>Papel A3 (297 x 420 mm)</PresentationFormat>
  <Paragraphs>59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CONVENIOS CON UNIVERSIDADES A TRAVÉS DE  LA SECRETARIA DE LA FUNCIÓN PÚBLICA.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CONVENIOS CON UNIVERSIDADES A TRAVÉS DE  LA SECRETARIA DE LA FUNCIÓN PÚBLICA.</dc:title>
  <dc:creator>DELL</dc:creator>
  <cp:lastModifiedBy>capacitacion</cp:lastModifiedBy>
  <cp:revision>13</cp:revision>
  <dcterms:created xsi:type="dcterms:W3CDTF">2014-02-06T11:11:49Z</dcterms:created>
  <dcterms:modified xsi:type="dcterms:W3CDTF">2014-04-15T12:13:28Z</dcterms:modified>
</cp:coreProperties>
</file>