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Octubre\Semana%2038%20Control%20de%20Audiencias%2028%20al%2001%20Nov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21 al 25 de Octubre</c:v>
                </c:pt>
                <c:pt idx="1">
                  <c:v>Semana del 28 de Octubre al 1 de Noviembre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65</c:v>
                </c:pt>
                <c:pt idx="1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21 al 25 de Octubre</c:v>
                </c:pt>
                <c:pt idx="1">
                  <c:v>Semana del 28 de Octubre al 1 de Noviembre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93</c:v>
                </c:pt>
                <c:pt idx="1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5983456"/>
        <c:axId val="205986592"/>
        <c:axId val="0"/>
      </c:bar3DChart>
      <c:catAx>
        <c:axId val="20598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05986592"/>
        <c:crosses val="autoZero"/>
        <c:auto val="1"/>
        <c:lblAlgn val="ctr"/>
        <c:lblOffset val="100"/>
        <c:noMultiLvlLbl val="0"/>
      </c:catAx>
      <c:valAx>
        <c:axId val="20598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05983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'[Semana 38 Control de Audiencias 28 al 01 Nov 2019.xlsx]JUZGADOS'!$C$1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38 Control de Audiencias 28 al 01 Nov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38 Control de Audiencias 28 al 01 Nov 2019.xlsx]JUZGADOS'!$C$2:$C$17</c:f>
              <c:numCache>
                <c:formatCode>General</c:formatCode>
                <c:ptCount val="16"/>
                <c:pt idx="0">
                  <c:v>7</c:v>
                </c:pt>
                <c:pt idx="1">
                  <c:v>9</c:v>
                </c:pt>
                <c:pt idx="2">
                  <c:v>3</c:v>
                </c:pt>
                <c:pt idx="3">
                  <c:v>7</c:v>
                </c:pt>
                <c:pt idx="4">
                  <c:v>6</c:v>
                </c:pt>
                <c:pt idx="5">
                  <c:v>4</c:v>
                </c:pt>
                <c:pt idx="6">
                  <c:v>10</c:v>
                </c:pt>
                <c:pt idx="7">
                  <c:v>6</c:v>
                </c:pt>
                <c:pt idx="8">
                  <c:v>9</c:v>
                </c:pt>
                <c:pt idx="9">
                  <c:v>2</c:v>
                </c:pt>
                <c:pt idx="10">
                  <c:v>7</c:v>
                </c:pt>
                <c:pt idx="11">
                  <c:v>3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'[Semana 38 Control de Audiencias 28 al 01 Nov 2019.xlsx]JUZGADOS'!$D$1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38 Control de Audiencias 28 al 01 Nov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38 Control de Audiencias 28 al 01 Nov 2019.xlsx]JUZGADOS'!$D$2:$D$17</c:f>
              <c:numCache>
                <c:formatCode>General</c:formatCode>
                <c:ptCount val="16"/>
                <c:pt idx="0">
                  <c:v>5</c:v>
                </c:pt>
                <c:pt idx="1">
                  <c:v>5</c:v>
                </c:pt>
                <c:pt idx="2">
                  <c:v>7</c:v>
                </c:pt>
                <c:pt idx="3">
                  <c:v>6</c:v>
                </c:pt>
                <c:pt idx="4">
                  <c:v>9</c:v>
                </c:pt>
                <c:pt idx="5">
                  <c:v>5</c:v>
                </c:pt>
                <c:pt idx="6">
                  <c:v>13</c:v>
                </c:pt>
                <c:pt idx="7">
                  <c:v>4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  <c:pt idx="11">
                  <c:v>6</c:v>
                </c:pt>
                <c:pt idx="12">
                  <c:v>4</c:v>
                </c:pt>
                <c:pt idx="13">
                  <c:v>3</c:v>
                </c:pt>
                <c:pt idx="14">
                  <c:v>7</c:v>
                </c:pt>
                <c:pt idx="1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6515800"/>
        <c:axId val="366515016"/>
        <c:axId val="0"/>
      </c:bar3DChart>
      <c:catAx>
        <c:axId val="366515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66515016"/>
        <c:crosses val="autoZero"/>
        <c:auto val="1"/>
        <c:lblAlgn val="ctr"/>
        <c:lblOffset val="100"/>
        <c:noMultiLvlLbl val="0"/>
      </c:catAx>
      <c:valAx>
        <c:axId val="36651501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6515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700638844011495"/>
          <c:y val="0.10357658535396605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683740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683740" y="4311980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Octubre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1 de Noviembre de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9" y="1244540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8" y="3597761"/>
            <a:ext cx="9931983" cy="1628655"/>
          </a:xfrm>
        </p:spPr>
        <p:txBody>
          <a:bodyPr>
            <a:normAutofit fontScale="92500" lnSpcReduction="20000"/>
          </a:bodyPr>
          <a:lstStyle/>
          <a:p>
            <a:endParaRPr lang="es-MX" sz="4400" dirty="0" smtClean="0"/>
          </a:p>
          <a:p>
            <a:r>
              <a:rPr lang="es-MX" sz="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698703"/>
            <a:ext cx="96376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Octubre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1 de Noviembre de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130198"/>
              </p:ext>
            </p:extLst>
          </p:nvPr>
        </p:nvGraphicFramePr>
        <p:xfrm>
          <a:off x="287382" y="3006811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ANTERIOR</a:t>
                      </a:r>
                      <a:endParaRPr lang="es-PY" sz="1800" b="1" u="none" strike="noStrike" kern="12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(21 al 25 de Octubre)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41 %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59 %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(28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Octubre al</a:t>
                      </a:r>
                      <a:r>
                        <a:rPr lang="es-PY" sz="14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de Noviembre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9154" y="249227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953645"/>
              </p:ext>
            </p:extLst>
          </p:nvPr>
        </p:nvGraphicFramePr>
        <p:xfrm>
          <a:off x="401241" y="751479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525068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30672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229081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</a:t>
            </a:r>
          </a:p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Imputables a:</a:t>
            </a:r>
            <a:endParaRPr lang="es-PY" sz="32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4402"/>
              </p:ext>
            </p:extLst>
          </p:nvPr>
        </p:nvGraphicFramePr>
        <p:xfrm>
          <a:off x="403655" y="2085850"/>
          <a:ext cx="11362787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51"/>
                <a:gridCol w="1264951"/>
                <a:gridCol w="1115522"/>
                <a:gridCol w="1191009"/>
                <a:gridCol w="1115522"/>
                <a:gridCol w="1224559"/>
                <a:gridCol w="2012973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6" y="26722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0" y="125248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663076"/>
              </p:ext>
            </p:extLst>
          </p:nvPr>
        </p:nvGraphicFramePr>
        <p:xfrm>
          <a:off x="287383" y="907428"/>
          <a:ext cx="11641007" cy="5659234"/>
        </p:xfrm>
        <a:graphic>
          <a:graphicData uri="http://schemas.openxmlformats.org/drawingml/2006/table">
            <a:tbl>
              <a:tblPr/>
              <a:tblGrid>
                <a:gridCol w="5498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22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22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79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</a:t>
                      </a:r>
                      <a:r>
                        <a:rPr lang="es-PY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(Del </a:t>
                      </a:r>
                      <a:r>
                        <a:rPr lang="es-PY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de Octubre al 1 de Noviembre)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442551"/>
              </p:ext>
            </p:extLst>
          </p:nvPr>
        </p:nvGraphicFramePr>
        <p:xfrm>
          <a:off x="98855" y="733305"/>
          <a:ext cx="12191999" cy="602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10403</TotalTime>
  <Words>394</Words>
  <Application>Microsoft Office PowerPoint</Application>
  <PresentationFormat>Panorámica</PresentationFormat>
  <Paragraphs>167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 Semana del 28 de Octubre al 1 de Noviembre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610</cp:revision>
  <cp:lastPrinted>2019-06-12T17:00:27Z</cp:lastPrinted>
  <dcterms:created xsi:type="dcterms:W3CDTF">2016-03-12T00:22:24Z</dcterms:created>
  <dcterms:modified xsi:type="dcterms:W3CDTF">2019-11-08T15:27:10Z</dcterms:modified>
</cp:coreProperties>
</file>