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Octubre\Semana%2036%20Control%20de%20Audiencias%2014%20al%2018%20oct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SEMANALES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49 %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53 %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7 al 11 de Octubre</c:v>
                </c:pt>
                <c:pt idx="1">
                  <c:v>Semana del 14 al 18 de Octubre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78</c:v>
                </c:pt>
                <c:pt idx="1">
                  <c:v>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47 %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7 al 11 de Octubre</c:v>
                </c:pt>
                <c:pt idx="1">
                  <c:v>Semana del 14 al 18 de Octubre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81</c:v>
                </c:pt>
                <c:pt idx="1">
                  <c:v>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B9B-4B1B-9F38-CABA74493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4653288"/>
        <c:axId val="317120360"/>
        <c:axId val="0"/>
      </c:bar3DChart>
      <c:catAx>
        <c:axId val="314653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17120360"/>
        <c:crosses val="autoZero"/>
        <c:auto val="1"/>
        <c:lblAlgn val="ctr"/>
        <c:lblOffset val="100"/>
        <c:noMultiLvlLbl val="0"/>
      </c:catAx>
      <c:valAx>
        <c:axId val="317120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14653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48435945601892"/>
          <c:y val="8.897043445431578E-2"/>
          <c:w val="0.35818493972872301"/>
          <c:h val="4.4554758025049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/>
              <a:t>COMPARATIVO DE AUDIENCIAS POR JUZGADOS</a:t>
            </a:r>
          </a:p>
        </c:rich>
      </c:tx>
      <c:layout>
        <c:manualLayout>
          <c:xMode val="edge"/>
          <c:yMode val="edge"/>
          <c:x val="0.28806282417390294"/>
          <c:y val="2.75369952836580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'[Semana 36 Control de Audiencias 14 al 18 oct 2019.xlsx]JUZGADOS'!$C$1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'[Semana 36 Control de Audiencias 14 al 18 oct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N° 1</c:v>
                </c:pt>
                <c:pt idx="13">
                  <c:v>Juzgado Penal de Garantias Delitos Economicos N°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36 Control de Audiencias 14 al 18 oct 2019.xlsx]JUZGADOS'!$C$2:$C$17</c:f>
              <c:numCache>
                <c:formatCode>General</c:formatCode>
                <c:ptCount val="16"/>
                <c:pt idx="0">
                  <c:v>16</c:v>
                </c:pt>
                <c:pt idx="1">
                  <c:v>10</c:v>
                </c:pt>
                <c:pt idx="2">
                  <c:v>6</c:v>
                </c:pt>
                <c:pt idx="3">
                  <c:v>8</c:v>
                </c:pt>
                <c:pt idx="4">
                  <c:v>5</c:v>
                </c:pt>
                <c:pt idx="5">
                  <c:v>9</c:v>
                </c:pt>
                <c:pt idx="6">
                  <c:v>8</c:v>
                </c:pt>
                <c:pt idx="7">
                  <c:v>5</c:v>
                </c:pt>
                <c:pt idx="8">
                  <c:v>9</c:v>
                </c:pt>
                <c:pt idx="9">
                  <c:v>4</c:v>
                </c:pt>
                <c:pt idx="10">
                  <c:v>8</c:v>
                </c:pt>
                <c:pt idx="11">
                  <c:v>4</c:v>
                </c:pt>
                <c:pt idx="12">
                  <c:v>0</c:v>
                </c:pt>
                <c:pt idx="13">
                  <c:v>1</c:v>
                </c:pt>
                <c:pt idx="14">
                  <c:v>4</c:v>
                </c:pt>
                <c:pt idx="15">
                  <c:v>2</c:v>
                </c:pt>
              </c:numCache>
            </c:numRef>
          </c:val>
        </c:ser>
        <c:ser>
          <c:idx val="1"/>
          <c:order val="1"/>
          <c:tx>
            <c:strRef>
              <c:f>'[Semana 36 Control de Audiencias 14 al 18 oct 2019.xlsx]JUZGADOS'!$D$1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'[Semana 36 Control de Audiencias 14 al 18 oct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N° 1</c:v>
                </c:pt>
                <c:pt idx="13">
                  <c:v>Juzgado Penal de Garantias Delitos Economicos N°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36 Control de Audiencias 14 al 18 oct 2019.xlsx]JUZGADOS'!$D$2:$D$17</c:f>
              <c:numCache>
                <c:formatCode>General</c:formatCode>
                <c:ptCount val="16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2</c:v>
                </c:pt>
                <c:pt idx="5">
                  <c:v>3</c:v>
                </c:pt>
                <c:pt idx="6">
                  <c:v>13</c:v>
                </c:pt>
                <c:pt idx="7">
                  <c:v>3</c:v>
                </c:pt>
                <c:pt idx="8">
                  <c:v>6</c:v>
                </c:pt>
                <c:pt idx="9">
                  <c:v>4</c:v>
                </c:pt>
                <c:pt idx="10">
                  <c:v>4</c:v>
                </c:pt>
                <c:pt idx="11">
                  <c:v>8</c:v>
                </c:pt>
                <c:pt idx="12">
                  <c:v>5</c:v>
                </c:pt>
                <c:pt idx="13">
                  <c:v>8</c:v>
                </c:pt>
                <c:pt idx="14">
                  <c:v>5</c:v>
                </c:pt>
                <c:pt idx="15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4655248"/>
        <c:axId val="404093344"/>
        <c:axId val="0"/>
      </c:bar3DChart>
      <c:catAx>
        <c:axId val="314655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404093344"/>
        <c:crosses val="autoZero"/>
        <c:auto val="1"/>
        <c:lblAlgn val="ctr"/>
        <c:lblOffset val="100"/>
        <c:noMultiLvlLbl val="0"/>
      </c:catAx>
      <c:valAx>
        <c:axId val="40409334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14655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700638844011495"/>
          <c:y val="0.10357658535396605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683740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683740" y="4311980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lang="es-PY" sz="3300" b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PY" sz="3300" b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Octubre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2019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9" y="1244540"/>
            <a:ext cx="11112842" cy="2220613"/>
          </a:xfrm>
        </p:spPr>
        <p:txBody>
          <a:bodyPr>
            <a:noAutofit/>
          </a:bodyPr>
          <a:lstStyle/>
          <a:p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8" y="3597761"/>
            <a:ext cx="9931983" cy="1628655"/>
          </a:xfrm>
        </p:spPr>
        <p:txBody>
          <a:bodyPr>
            <a:normAutofit fontScale="92500" lnSpcReduction="20000"/>
          </a:bodyPr>
          <a:lstStyle/>
          <a:p>
            <a:endParaRPr lang="es-MX" sz="4400" dirty="0" smtClean="0"/>
          </a:p>
          <a:p>
            <a:r>
              <a:rPr lang="es-MX" sz="4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4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4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4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23181" y="1698703"/>
            <a:ext cx="9637604" cy="1096100"/>
          </a:xfrm>
        </p:spPr>
        <p:txBody>
          <a:bodyPr>
            <a:normAutofit fontScale="90000"/>
          </a:bodyPr>
          <a:lstStyle/>
          <a:p>
            <a:r>
              <a:rPr lang="es-PY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14 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18 </a:t>
            </a:r>
            <a:r>
              <a:rPr lang="es-PY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Octubre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2019 </a:t>
            </a:r>
            <a:b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datos)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413253"/>
              </p:ext>
            </p:extLst>
          </p:nvPr>
        </p:nvGraphicFramePr>
        <p:xfrm>
          <a:off x="287382" y="3006811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(7 al 11 de Octubre)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78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49 %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51 %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(14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Octubre)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9154" y="249227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8151313"/>
              </p:ext>
            </p:extLst>
          </p:nvPr>
        </p:nvGraphicFramePr>
        <p:xfrm>
          <a:off x="0" y="732180"/>
          <a:ext cx="12192000" cy="5923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0299590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87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306728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87382" y="1229081"/>
            <a:ext cx="11715148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</a:t>
            </a:r>
          </a:p>
          <a:p>
            <a:r>
              <a:rPr lang="es-PY" sz="32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Imputables a:</a:t>
            </a:r>
            <a:endParaRPr lang="es-PY" sz="32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301245"/>
              </p:ext>
            </p:extLst>
          </p:nvPr>
        </p:nvGraphicFramePr>
        <p:xfrm>
          <a:off x="403655" y="2085850"/>
          <a:ext cx="11362787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251"/>
                <a:gridCol w="1264951"/>
                <a:gridCol w="1115522"/>
                <a:gridCol w="1191009"/>
                <a:gridCol w="1115522"/>
                <a:gridCol w="1224559"/>
                <a:gridCol w="2012973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Defensoría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Otros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6" y="26722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0" y="125248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255334"/>
              </p:ext>
            </p:extLst>
          </p:nvPr>
        </p:nvGraphicFramePr>
        <p:xfrm>
          <a:off x="287383" y="907428"/>
          <a:ext cx="11641007" cy="5659234"/>
        </p:xfrm>
        <a:graphic>
          <a:graphicData uri="http://schemas.openxmlformats.org/drawingml/2006/table">
            <a:tbl>
              <a:tblPr/>
              <a:tblGrid>
                <a:gridCol w="54985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922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922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790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(Del 7 al 11 de Octubre)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6014644"/>
              </p:ext>
            </p:extLst>
          </p:nvPr>
        </p:nvGraphicFramePr>
        <p:xfrm>
          <a:off x="0" y="814560"/>
          <a:ext cx="12191999" cy="602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10326</TotalTime>
  <Words>393</Words>
  <Application>Microsoft Office PowerPoint</Application>
  <PresentationFormat>Panorámica</PresentationFormat>
  <Paragraphs>167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  Semana del 14 al 18 de Octubre de 2019  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605</cp:revision>
  <cp:lastPrinted>2019-06-12T17:00:27Z</cp:lastPrinted>
  <dcterms:created xsi:type="dcterms:W3CDTF">2016-03-12T00:22:24Z</dcterms:created>
  <dcterms:modified xsi:type="dcterms:W3CDTF">2019-10-25T12:03:49Z</dcterms:modified>
</cp:coreProperties>
</file>