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0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0\2020\Diciembre\Control%20de%20Audiencias%20Semana%2037.%20Del%2021%20al%2024%20Diciembre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14 al 18 de Diciembre</c:v>
                </c:pt>
                <c:pt idx="1">
                  <c:v>Semana de 21 al 24 de Diciembre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86</c:v>
                </c:pt>
                <c:pt idx="1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48 %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14 al 18 de Diciembre</c:v>
                </c:pt>
                <c:pt idx="1">
                  <c:v>Semana de 21 al 24 de Diciembre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113</c:v>
                </c:pt>
                <c:pt idx="1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0248648"/>
        <c:axId val="320245512"/>
        <c:axId val="0"/>
      </c:bar3DChart>
      <c:catAx>
        <c:axId val="320248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20245512"/>
        <c:crosses val="autoZero"/>
        <c:auto val="1"/>
        <c:lblAlgn val="ctr"/>
        <c:lblOffset val="100"/>
        <c:noMultiLvlLbl val="0"/>
      </c:catAx>
      <c:valAx>
        <c:axId val="320245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0248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37. Del 21 al 24 Diciembre 2020.xlsx]JUZGADOS'!$C$1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37. Del 21 al 24 Diciembre 2020.xlsx]JUZGADOS'!$B$2:$B$17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37. Del 21 al 24 Diciembre 2020.xlsx]JUZGADOS'!$C$2:$C$17</c:f>
              <c:numCache>
                <c:formatCode>General</c:formatCode>
                <c:ptCount val="16"/>
                <c:pt idx="0">
                  <c:v>6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>
                  <c:v>6</c:v>
                </c:pt>
                <c:pt idx="11">
                  <c:v>2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6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37. Del 21 al 24 Diciembre 2020.xlsx]JUZGADOS'!$D$1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37. Del 21 al 24 Diciembre 2020.xlsx]JUZGADOS'!$B$2:$B$17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37. Del 21 al 24 Diciembre 2020.xlsx]JUZGADOS'!$D$2:$D$17</c:f>
              <c:numCache>
                <c:formatCode>General</c:formatCode>
                <c:ptCount val="16"/>
                <c:pt idx="0">
                  <c:v>1</c:v>
                </c:pt>
                <c:pt idx="1">
                  <c:v>9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6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3</c:v>
                </c:pt>
                <c:pt idx="1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5270624"/>
        <c:axId val="325273368"/>
        <c:axId val="0"/>
      </c:bar3DChart>
      <c:catAx>
        <c:axId val="32527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25273368"/>
        <c:crosses val="autoZero"/>
        <c:auto val="1"/>
        <c:lblAlgn val="ctr"/>
        <c:lblOffset val="100"/>
        <c:noMultiLvlLbl val="0"/>
      </c:catAx>
      <c:valAx>
        <c:axId val="32527336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5270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Diciembre del 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7" y="1334530"/>
            <a:ext cx="11112842" cy="2508765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6" y="3720528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77198" y="1088140"/>
            <a:ext cx="9637604" cy="1191793"/>
          </a:xfrm>
        </p:spPr>
        <p:txBody>
          <a:bodyPr>
            <a:normAutofit/>
          </a:bodyPr>
          <a:lstStyle/>
          <a:p>
            <a:r>
              <a:rPr lang="es-PY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Diciembre del 2020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731841"/>
              </p:ext>
            </p:extLst>
          </p:nvPr>
        </p:nvGraphicFramePr>
        <p:xfrm>
          <a:off x="287382" y="2787534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43%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52%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48%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942045"/>
              </p:ext>
            </p:extLst>
          </p:nvPr>
        </p:nvGraphicFramePr>
        <p:xfrm>
          <a:off x="301228" y="751685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0638555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smtClean="0"/>
                        <a:t>  Renuncia</a:t>
                      </a:r>
                      <a:r>
                        <a:rPr lang="es-PY" sz="2800" dirty="0" smtClean="0"/>
                        <a:t>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017723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850921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 /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954088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394344"/>
              </p:ext>
            </p:extLst>
          </p:nvPr>
        </p:nvGraphicFramePr>
        <p:xfrm>
          <a:off x="98854" y="746484"/>
          <a:ext cx="12191999" cy="6014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17706</TotalTime>
  <Words>381</Words>
  <Application>Microsoft Office PowerPoint</Application>
  <PresentationFormat>Panorámica</PresentationFormat>
  <Paragraphs>167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Semana del 21 al 24 de Diciembre del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813</cp:revision>
  <cp:lastPrinted>2019-06-12T17:00:27Z</cp:lastPrinted>
  <dcterms:created xsi:type="dcterms:W3CDTF">2016-03-12T00:22:24Z</dcterms:created>
  <dcterms:modified xsi:type="dcterms:W3CDTF">2020-12-29T15:55:44Z</dcterms:modified>
</cp:coreProperties>
</file>