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Noviembre\Control%20de%20Audiencias%20Semana%2031%20(del%209%20al%2013%20de%20Noviembr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2 al 6 de Noviembre</c:v>
                </c:pt>
                <c:pt idx="1">
                  <c:v>Semana de 9 al 13 de Noviembre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87</c:v>
                </c:pt>
                <c:pt idx="1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49%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2 al 6 de Noviembre</c:v>
                </c:pt>
                <c:pt idx="1">
                  <c:v>Semana de 9 al 13 de Noviembre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76</c:v>
                </c:pt>
                <c:pt idx="1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768624"/>
        <c:axId val="264768232"/>
        <c:axId val="0"/>
      </c:bar3DChart>
      <c:catAx>
        <c:axId val="2647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4768232"/>
        <c:crosses val="autoZero"/>
        <c:auto val="1"/>
        <c:lblAlgn val="ctr"/>
        <c:lblOffset val="100"/>
        <c:noMultiLvlLbl val="0"/>
      </c:catAx>
      <c:valAx>
        <c:axId val="264768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476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6</c:v>
                </c:pt>
                <c:pt idx="12">
                  <c:v>4</c:v>
                </c:pt>
                <c:pt idx="13">
                  <c:v>0</c:v>
                </c:pt>
                <c:pt idx="14">
                  <c:v>4</c:v>
                </c:pt>
                <c:pt idx="15">
                  <c:v>9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15</c:v>
                </c:pt>
                <c:pt idx="5">
                  <c:v>4</c:v>
                </c:pt>
                <c:pt idx="6">
                  <c:v>9</c:v>
                </c:pt>
                <c:pt idx="7">
                  <c:v>4</c:v>
                </c:pt>
                <c:pt idx="8">
                  <c:v>8</c:v>
                </c:pt>
                <c:pt idx="9">
                  <c:v>3</c:v>
                </c:pt>
                <c:pt idx="10">
                  <c:v>8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5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7597712"/>
        <c:axId val="357604768"/>
        <c:axId val="0"/>
      </c:bar3DChart>
      <c:catAx>
        <c:axId val="35759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57604768"/>
        <c:crosses val="autoZero"/>
        <c:auto val="1"/>
        <c:lblAlgn val="ctr"/>
        <c:lblOffset val="100"/>
        <c:noMultiLvlLbl val="0"/>
      </c:catAx>
      <c:valAx>
        <c:axId val="3576047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759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al 13 de Noviembre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334530"/>
            <a:ext cx="11112842" cy="2508765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47894" y="1216689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del 2020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71997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53 %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47 %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159689"/>
              </p:ext>
            </p:extLst>
          </p:nvPr>
        </p:nvGraphicFramePr>
        <p:xfrm>
          <a:off x="301228" y="751685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723393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105688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141751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5270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30291"/>
              </p:ext>
            </p:extLst>
          </p:nvPr>
        </p:nvGraphicFramePr>
        <p:xfrm>
          <a:off x="1" y="836645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17423</TotalTime>
  <Words>379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9 al 13 de Noviembre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783</cp:revision>
  <cp:lastPrinted>2019-06-12T17:00:27Z</cp:lastPrinted>
  <dcterms:created xsi:type="dcterms:W3CDTF">2016-03-12T00:22:24Z</dcterms:created>
  <dcterms:modified xsi:type="dcterms:W3CDTF">2020-11-17T16:10:30Z</dcterms:modified>
</cp:coreProperties>
</file>