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Noviembre\Control%20de%20Audiencias%20Semana%2031%20(del%209%20al%2013%20de%20Noviembre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51%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2 al 6 de Noviembre</c:v>
                </c:pt>
                <c:pt idx="1">
                  <c:v>Semana de 9 al 13 de Noviembre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87</c:v>
                </c:pt>
                <c:pt idx="1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49%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2 al 6 de Noviembre</c:v>
                </c:pt>
                <c:pt idx="1">
                  <c:v>Semana de 9 al 13 de Noviembre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76</c:v>
                </c:pt>
                <c:pt idx="1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4768624"/>
        <c:axId val="264768232"/>
        <c:axId val="0"/>
      </c:bar3DChart>
      <c:catAx>
        <c:axId val="26476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64768232"/>
        <c:crosses val="autoZero"/>
        <c:auto val="1"/>
        <c:lblAlgn val="ctr"/>
        <c:lblOffset val="100"/>
        <c:noMultiLvlLbl val="0"/>
      </c:catAx>
      <c:valAx>
        <c:axId val="2647682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64768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JUZGADOS!$C$1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JUZGADOS!$C$2:$C$17</c:f>
              <c:numCache>
                <c:formatCode>General</c:formatCode>
                <c:ptCount val="16"/>
                <c:pt idx="0">
                  <c:v>5</c:v>
                </c:pt>
                <c:pt idx="1">
                  <c:v>3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  <c:pt idx="11">
                  <c:v>6</c:v>
                </c:pt>
                <c:pt idx="12">
                  <c:v>4</c:v>
                </c:pt>
                <c:pt idx="13">
                  <c:v>0</c:v>
                </c:pt>
                <c:pt idx="14">
                  <c:v>4</c:v>
                </c:pt>
                <c:pt idx="15">
                  <c:v>9</c:v>
                </c:pt>
              </c:numCache>
            </c:numRef>
          </c:val>
        </c:ser>
        <c:ser>
          <c:idx val="1"/>
          <c:order val="1"/>
          <c:tx>
            <c:strRef>
              <c:f>JUZGADOS!$D$1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JUZGADOS!$D$2:$D$17</c:f>
              <c:numCache>
                <c:formatCode>General</c:formatCode>
                <c:ptCount val="16"/>
                <c:pt idx="0">
                  <c:v>2</c:v>
                </c:pt>
                <c:pt idx="1">
                  <c:v>2</c:v>
                </c:pt>
                <c:pt idx="2">
                  <c:v>6</c:v>
                </c:pt>
                <c:pt idx="3">
                  <c:v>5</c:v>
                </c:pt>
                <c:pt idx="4">
                  <c:v>15</c:v>
                </c:pt>
                <c:pt idx="5">
                  <c:v>4</c:v>
                </c:pt>
                <c:pt idx="6">
                  <c:v>9</c:v>
                </c:pt>
                <c:pt idx="7">
                  <c:v>4</c:v>
                </c:pt>
                <c:pt idx="8">
                  <c:v>8</c:v>
                </c:pt>
                <c:pt idx="9">
                  <c:v>3</c:v>
                </c:pt>
                <c:pt idx="10">
                  <c:v>8</c:v>
                </c:pt>
                <c:pt idx="11">
                  <c:v>5</c:v>
                </c:pt>
                <c:pt idx="12">
                  <c:v>2</c:v>
                </c:pt>
                <c:pt idx="13">
                  <c:v>2</c:v>
                </c:pt>
                <c:pt idx="14">
                  <c:v>5</c:v>
                </c:pt>
                <c:pt idx="1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7597712"/>
        <c:axId val="357604768"/>
        <c:axId val="0"/>
      </c:bar3DChart>
      <c:catAx>
        <c:axId val="35759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57604768"/>
        <c:crosses val="autoZero"/>
        <c:auto val="1"/>
        <c:lblAlgn val="ctr"/>
        <c:lblOffset val="100"/>
        <c:noMultiLvlLbl val="0"/>
      </c:catAx>
      <c:valAx>
        <c:axId val="35760476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57597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al 13 de Noviembre del 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7" y="1334530"/>
            <a:ext cx="11112842" cy="2508765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6" y="3720528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47894" y="1216689"/>
            <a:ext cx="9637604" cy="1191793"/>
          </a:xfrm>
        </p:spPr>
        <p:txBody>
          <a:bodyPr>
            <a:normAutofit/>
          </a:bodyPr>
          <a:lstStyle/>
          <a:p>
            <a:r>
              <a:rPr lang="es-PY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Noviembre del 2020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271997"/>
              </p:ext>
            </p:extLst>
          </p:nvPr>
        </p:nvGraphicFramePr>
        <p:xfrm>
          <a:off x="287382" y="2883244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53 %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47 %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159689"/>
              </p:ext>
            </p:extLst>
          </p:nvPr>
        </p:nvGraphicFramePr>
        <p:xfrm>
          <a:off x="301228" y="751685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7723393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smtClean="0"/>
                        <a:t>  Renuncia</a:t>
                      </a:r>
                      <a:r>
                        <a:rPr lang="es-PY" sz="2800" dirty="0" smtClean="0"/>
                        <a:t>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PY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105688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141751"/>
              </p:ext>
            </p:extLst>
          </p:nvPr>
        </p:nvGraphicFramePr>
        <p:xfrm>
          <a:off x="387180" y="1995232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 /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152703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130291"/>
              </p:ext>
            </p:extLst>
          </p:nvPr>
        </p:nvGraphicFramePr>
        <p:xfrm>
          <a:off x="1" y="836645"/>
          <a:ext cx="12191999" cy="5960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17423</TotalTime>
  <Words>379</Words>
  <Application>Microsoft Office PowerPoint</Application>
  <PresentationFormat>Panorámica</PresentationFormat>
  <Paragraphs>167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Semana del 9 al 13 de Noviembre del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783</cp:revision>
  <cp:lastPrinted>2019-06-12T17:00:27Z</cp:lastPrinted>
  <dcterms:created xsi:type="dcterms:W3CDTF">2016-03-12T00:22:24Z</dcterms:created>
  <dcterms:modified xsi:type="dcterms:W3CDTF">2020-11-17T16:10:30Z</dcterms:modified>
</cp:coreProperties>
</file>