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1\2021\Febrero\Control%20de%20Audiencias%20Semana%208%20(del%2022%20al%2026%20de%20febrero%20%20202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40 %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Febrero</c:v>
                </c:pt>
                <c:pt idx="1">
                  <c:v>Semana del 22 al 26 de Febrero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77</c:v>
                </c:pt>
                <c:pt idx="1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15 al 19 de Febrero</c:v>
                </c:pt>
                <c:pt idx="1">
                  <c:v>Semana del 22 al 26 de Febrero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97</c:v>
                </c:pt>
                <c:pt idx="1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3260536"/>
        <c:axId val="473259360"/>
        <c:axId val="0"/>
      </c:bar3DChart>
      <c:catAx>
        <c:axId val="47326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473259360"/>
        <c:crosses val="autoZero"/>
        <c:auto val="1"/>
        <c:lblAlgn val="ctr"/>
        <c:lblOffset val="100"/>
        <c:noMultiLvlLbl val="0"/>
      </c:catAx>
      <c:valAx>
        <c:axId val="473259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3260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JUZGADOS!$C$1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JUZGADOS!$C$2:$C$17</c:f>
              <c:numCache>
                <c:formatCode>General</c:formatCode>
                <c:ptCount val="16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  <c:pt idx="7">
                  <c:v>2</c:v>
                </c:pt>
                <c:pt idx="8">
                  <c:v>5</c:v>
                </c:pt>
                <c:pt idx="9">
                  <c:v>4</c:v>
                </c:pt>
                <c:pt idx="10">
                  <c:v>8</c:v>
                </c:pt>
                <c:pt idx="11">
                  <c:v>9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2</c:v>
                </c:pt>
              </c:numCache>
            </c:numRef>
          </c:val>
        </c:ser>
        <c:ser>
          <c:idx val="1"/>
          <c:order val="1"/>
          <c:tx>
            <c:strRef>
              <c:f>JUZGADOS!$D$1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JUZGADOS!$B$2:$B$17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JUZGADOS!$D$2:$D$17</c:f>
              <c:numCache>
                <c:formatCode>General</c:formatCode>
                <c:ptCount val="16"/>
                <c:pt idx="0">
                  <c:v>11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14</c:v>
                </c:pt>
                <c:pt idx="5">
                  <c:v>12</c:v>
                </c:pt>
                <c:pt idx="6">
                  <c:v>7</c:v>
                </c:pt>
                <c:pt idx="7">
                  <c:v>6</c:v>
                </c:pt>
                <c:pt idx="8">
                  <c:v>7</c:v>
                </c:pt>
                <c:pt idx="9">
                  <c:v>7</c:v>
                </c:pt>
                <c:pt idx="10">
                  <c:v>3</c:v>
                </c:pt>
                <c:pt idx="11">
                  <c:v>7</c:v>
                </c:pt>
                <c:pt idx="12">
                  <c:v>2</c:v>
                </c:pt>
                <c:pt idx="13">
                  <c:v>2</c:v>
                </c:pt>
                <c:pt idx="14">
                  <c:v>5</c:v>
                </c:pt>
                <c:pt idx="1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5022024"/>
        <c:axId val="475021240"/>
        <c:axId val="0"/>
      </c:bar3DChart>
      <c:catAx>
        <c:axId val="47502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475021240"/>
        <c:crosses val="autoZero"/>
        <c:auto val="1"/>
        <c:lblAlgn val="ctr"/>
        <c:lblOffset val="100"/>
        <c:noMultiLvlLbl val="0"/>
      </c:catAx>
      <c:valAx>
        <c:axId val="47502124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7502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Febrero del 2021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6" y="1268867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77198" y="1088140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15 al 19 de Febrero del 2021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640051"/>
              </p:ext>
            </p:extLst>
          </p:nvPr>
        </p:nvGraphicFramePr>
        <p:xfrm>
          <a:off x="287382" y="2631015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247730"/>
              </p:ext>
            </p:extLst>
          </p:nvPr>
        </p:nvGraphicFramePr>
        <p:xfrm>
          <a:off x="301228" y="699023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760194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  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17723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99368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669147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894790"/>
              </p:ext>
            </p:extLst>
          </p:nvPr>
        </p:nvGraphicFramePr>
        <p:xfrm>
          <a:off x="74142" y="716692"/>
          <a:ext cx="12117858" cy="6014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17989</TotalTime>
  <Words>380</Words>
  <Application>Microsoft Office PowerPoint</Application>
  <PresentationFormat>Panorámica</PresentationFormat>
  <Paragraphs>168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15 al 19 de Febrero del 2021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843</cp:revision>
  <cp:lastPrinted>2019-06-12T17:00:27Z</cp:lastPrinted>
  <dcterms:created xsi:type="dcterms:W3CDTF">2016-03-12T00:22:24Z</dcterms:created>
  <dcterms:modified xsi:type="dcterms:W3CDTF">2021-03-04T16:14:09Z</dcterms:modified>
</cp:coreProperties>
</file>