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Octubre\Semana%2037%20Control%20de%20Audiencias%2021%20al%2025%20oct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14 al 18 de Octubre</c:v>
                </c:pt>
                <c:pt idx="1">
                  <c:v>Semana del 21 al 25 de Octubre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99</c:v>
                </c:pt>
                <c:pt idx="1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14 al 18 de Octubre</c:v>
                </c:pt>
                <c:pt idx="1">
                  <c:v>Semana del 21 al 25 de Octubre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87</c:v>
                </c:pt>
                <c:pt idx="1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7101624"/>
        <c:axId val="327101232"/>
        <c:axId val="0"/>
      </c:bar3DChart>
      <c:catAx>
        <c:axId val="3271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7101232"/>
        <c:crosses val="autoZero"/>
        <c:auto val="1"/>
        <c:lblAlgn val="ctr"/>
        <c:lblOffset val="100"/>
        <c:noMultiLvlLbl val="0"/>
      </c:catAx>
      <c:valAx>
        <c:axId val="32710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710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37 Control de Audiencias 21 al 25 oct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37 Control de Audiencias 21 al 25 oct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37 Control de Audiencias 21 al 25 oct 2019.xlsx]JUZGADOS'!$C$2:$C$17</c:f>
              <c:numCache>
                <c:formatCode>General</c:formatCode>
                <c:ptCount val="16"/>
                <c:pt idx="0">
                  <c:v>9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8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6</c:v>
                </c:pt>
                <c:pt idx="11">
                  <c:v>4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'[Semana 37 Control de Audiencias 21 al 25 oct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37 Control de Audiencias 21 al 25 oct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37 Control de Audiencias 21 al 25 oct 2019.xlsx]JUZGADOS'!$D$2:$D$17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2</c:v>
                </c:pt>
                <c:pt idx="6">
                  <c:v>12</c:v>
                </c:pt>
                <c:pt idx="7">
                  <c:v>4</c:v>
                </c:pt>
                <c:pt idx="8">
                  <c:v>11</c:v>
                </c:pt>
                <c:pt idx="9">
                  <c:v>9</c:v>
                </c:pt>
                <c:pt idx="10">
                  <c:v>6</c:v>
                </c:pt>
                <c:pt idx="11">
                  <c:v>7</c:v>
                </c:pt>
                <c:pt idx="12">
                  <c:v>2</c:v>
                </c:pt>
                <c:pt idx="13">
                  <c:v>4</c:v>
                </c:pt>
                <c:pt idx="14">
                  <c:v>6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921160"/>
        <c:axId val="260920376"/>
        <c:axId val="0"/>
      </c:bar3DChart>
      <c:catAx>
        <c:axId val="26092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0920376"/>
        <c:crosses val="autoZero"/>
        <c:auto val="1"/>
        <c:lblAlgn val="ctr"/>
        <c:lblOffset val="100"/>
        <c:noMultiLvlLbl val="0"/>
      </c:catAx>
      <c:valAx>
        <c:axId val="2609203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0921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700638844011495"/>
          <c:y val="0.10357658535396605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683740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68374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Octubre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9" y="1244540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8703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Octubre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197985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ANTERIOR</a:t>
                      </a:r>
                      <a:endParaRPr lang="es-PY" sz="1800" b="1" u="none" strike="noStrike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(14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18 de Octubre)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99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53 %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47 %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Octubre)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9154" y="249227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316780"/>
              </p:ext>
            </p:extLst>
          </p:nvPr>
        </p:nvGraphicFramePr>
        <p:xfrm>
          <a:off x="401241" y="727959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874143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94084"/>
              </p:ext>
            </p:extLst>
          </p:nvPr>
        </p:nvGraphicFramePr>
        <p:xfrm>
          <a:off x="403655" y="2085850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393348"/>
              </p:ext>
            </p:extLst>
          </p:nvPr>
        </p:nvGraphicFramePr>
        <p:xfrm>
          <a:off x="287383" y="907428"/>
          <a:ext cx="11641007" cy="5659234"/>
        </p:xfrm>
        <a:graphic>
          <a:graphicData uri="http://schemas.openxmlformats.org/drawingml/2006/table">
            <a:tbl>
              <a:tblPr/>
              <a:tblGrid>
                <a:gridCol w="54985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22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22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79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al 25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Octubre)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015271"/>
              </p:ext>
            </p:extLst>
          </p:nvPr>
        </p:nvGraphicFramePr>
        <p:xfrm>
          <a:off x="82378" y="814560"/>
          <a:ext cx="12191999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10341</TotalTime>
  <Words>392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 Semana del 21 al 25 de Octubre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607</cp:revision>
  <cp:lastPrinted>2019-06-12T17:00:27Z</cp:lastPrinted>
  <dcterms:created xsi:type="dcterms:W3CDTF">2016-03-12T00:22:24Z</dcterms:created>
  <dcterms:modified xsi:type="dcterms:W3CDTF">2019-11-04T11:54:33Z</dcterms:modified>
</cp:coreProperties>
</file>