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Junio\Control%20de%20Audiencias%20semana%2010%20(15%20al%2019%20%20junio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TRIMESTRAL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 al 5 de Junio 2020</c:v>
                </c:pt>
                <c:pt idx="1">
                  <c:v>Semana del 15 al 19 de Junio 2020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56</c:v>
                </c:pt>
                <c:pt idx="1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 al 5 de Junio 2020</c:v>
                </c:pt>
                <c:pt idx="1">
                  <c:v>Semana del 15 al 19 de Junio 2020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54</c:v>
                </c:pt>
                <c:pt idx="1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888144"/>
        <c:axId val="122886968"/>
        <c:axId val="0"/>
      </c:bar3DChart>
      <c:catAx>
        <c:axId val="122888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2886968"/>
        <c:crosses val="autoZero"/>
        <c:auto val="1"/>
        <c:lblAlgn val="ctr"/>
        <c:lblOffset val="100"/>
        <c:noMultiLvlLbl val="0"/>
      </c:catAx>
      <c:valAx>
        <c:axId val="1228869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288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1.7002604555483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10 (15 al 19  junio).xlsx]JUZGADOS'!$C$1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'[Control de Audiencias semana 10 (15 al 19  junio).xlsx]JUZGADOS'!$B$2:$B$17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10 (15 al 19  junio).xlsx]JUZGADOS'!$C$2:$C$17</c:f>
              <c:numCache>
                <c:formatCode>General</c:formatCode>
                <c:ptCount val="16"/>
                <c:pt idx="0">
                  <c:v>6</c:v>
                </c:pt>
                <c:pt idx="1">
                  <c:v>5</c:v>
                </c:pt>
                <c:pt idx="2">
                  <c:v>2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6</c:v>
                </c:pt>
                <c:pt idx="7">
                  <c:v>5</c:v>
                </c:pt>
                <c:pt idx="8">
                  <c:v>7</c:v>
                </c:pt>
                <c:pt idx="9">
                  <c:v>4</c:v>
                </c:pt>
                <c:pt idx="10">
                  <c:v>2</c:v>
                </c:pt>
                <c:pt idx="11">
                  <c:v>6</c:v>
                </c:pt>
                <c:pt idx="12">
                  <c:v>5</c:v>
                </c:pt>
                <c:pt idx="13">
                  <c:v>4</c:v>
                </c:pt>
                <c:pt idx="14">
                  <c:v>1</c:v>
                </c:pt>
                <c:pt idx="15">
                  <c:v>3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10 (15 al 19  junio).xlsx]JUZGADOS'!$D$1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'[Control de Audiencias semana 10 (15 al 19  junio).xlsx]JUZGADOS'!$B$2:$B$17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10 (15 al 19  junio).xlsx]JUZGADOS'!$D$2:$D$17</c:f>
              <c:numCache>
                <c:formatCode>General</c:formatCode>
                <c:ptCount val="16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4</c:v>
                </c:pt>
                <c:pt idx="4">
                  <c:v>10</c:v>
                </c:pt>
                <c:pt idx="5">
                  <c:v>1</c:v>
                </c:pt>
                <c:pt idx="6">
                  <c:v>6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4</c:v>
                </c:pt>
                <c:pt idx="12">
                  <c:v>2</c:v>
                </c:pt>
                <c:pt idx="13">
                  <c:v>2</c:v>
                </c:pt>
                <c:pt idx="14">
                  <c:v>5</c:v>
                </c:pt>
                <c:pt idx="1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096792"/>
        <c:axId val="172097184"/>
        <c:axId val="0"/>
      </c:bar3DChart>
      <c:catAx>
        <c:axId val="17209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2097184"/>
        <c:crosses val="autoZero"/>
        <c:auto val="1"/>
        <c:lblAlgn val="ctr"/>
        <c:lblOffset val="100"/>
        <c:noMultiLvlLbl val="0"/>
      </c:catAx>
      <c:valAx>
        <c:axId val="17209718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096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83971667318181"/>
          <c:y val="0.1014696660528542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80731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al 19 de Junio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8" y="1508466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9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0465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15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108280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44 %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56 %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22434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899760"/>
              </p:ext>
            </p:extLst>
          </p:nvPr>
        </p:nvGraphicFramePr>
        <p:xfrm>
          <a:off x="0" y="727959"/>
          <a:ext cx="12192000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448017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995997"/>
              </p:ext>
            </p:extLst>
          </p:nvPr>
        </p:nvGraphicFramePr>
        <p:xfrm>
          <a:off x="387180" y="2110563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299263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22 al 25 de Mayo)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646085"/>
              </p:ext>
            </p:extLst>
          </p:nvPr>
        </p:nvGraphicFramePr>
        <p:xfrm>
          <a:off x="35978" y="769321"/>
          <a:ext cx="12191999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11031</TotalTime>
  <Words>387</Words>
  <Application>Microsoft Office PowerPoint</Application>
  <PresentationFormat>Panorámica</PresentationFormat>
  <Paragraphs>169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15 al 19 de Junio de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Larissa Benitez</cp:lastModifiedBy>
  <cp:revision>665</cp:revision>
  <cp:lastPrinted>2019-06-12T17:00:27Z</cp:lastPrinted>
  <dcterms:created xsi:type="dcterms:W3CDTF">2016-03-12T00:22:24Z</dcterms:created>
  <dcterms:modified xsi:type="dcterms:W3CDTF">2020-06-25T15:51:56Z</dcterms:modified>
</cp:coreProperties>
</file>