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Febrero\Control%20de%20Audiencias%20Febrero%202020%20semana%201%20(3%20al%207%20febrero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SEMANALES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50 %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9B-4B1B-9F38-CABA74493802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ultima de Diciembre 2019</c:v>
                </c:pt>
                <c:pt idx="1">
                  <c:v>Semana del 3 al 7 Febrero 2020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82</c:v>
                </c:pt>
                <c:pt idx="1">
                  <c:v>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ultima de Diciembre 2019</c:v>
                </c:pt>
                <c:pt idx="1">
                  <c:v>Semana del 3 al 7 Febrero 2020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81</c:v>
                </c:pt>
                <c:pt idx="1">
                  <c:v>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5371728"/>
        <c:axId val="195361976"/>
        <c:axId val="0"/>
      </c:bar3DChart>
      <c:catAx>
        <c:axId val="19537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95361976"/>
        <c:crosses val="autoZero"/>
        <c:auto val="1"/>
        <c:lblAlgn val="ctr"/>
        <c:lblOffset val="100"/>
        <c:noMultiLvlLbl val="0"/>
      </c:catAx>
      <c:valAx>
        <c:axId val="195361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95371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698019471459887"/>
          <c:y val="1.70026045554836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JUZGADOS!$C$1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JUZGADOS!$C$2:$C$17</c:f>
              <c:numCache>
                <c:formatCode>General</c:formatCode>
                <c:ptCount val="16"/>
                <c:pt idx="0">
                  <c:v>8</c:v>
                </c:pt>
                <c:pt idx="1">
                  <c:v>5</c:v>
                </c:pt>
                <c:pt idx="2">
                  <c:v>8</c:v>
                </c:pt>
                <c:pt idx="3">
                  <c:v>5</c:v>
                </c:pt>
                <c:pt idx="4">
                  <c:v>0</c:v>
                </c:pt>
                <c:pt idx="5">
                  <c:v>7</c:v>
                </c:pt>
                <c:pt idx="6">
                  <c:v>3</c:v>
                </c:pt>
                <c:pt idx="7">
                  <c:v>6</c:v>
                </c:pt>
                <c:pt idx="8">
                  <c:v>2</c:v>
                </c:pt>
                <c:pt idx="9">
                  <c:v>0</c:v>
                </c:pt>
                <c:pt idx="10">
                  <c:v>3</c:v>
                </c:pt>
                <c:pt idx="11">
                  <c:v>0</c:v>
                </c:pt>
                <c:pt idx="12">
                  <c:v>8</c:v>
                </c:pt>
                <c:pt idx="13">
                  <c:v>2</c:v>
                </c:pt>
                <c:pt idx="14">
                  <c:v>7</c:v>
                </c:pt>
                <c:pt idx="15">
                  <c:v>2</c:v>
                </c:pt>
              </c:numCache>
            </c:numRef>
          </c:val>
        </c:ser>
        <c:ser>
          <c:idx val="1"/>
          <c:order val="1"/>
          <c:tx>
            <c:strRef>
              <c:f>JUZGADOS!$D$1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JUZGADOS!$D$2:$D$17</c:f>
              <c:numCache>
                <c:formatCode>General</c:formatCode>
                <c:ptCount val="16"/>
                <c:pt idx="0">
                  <c:v>6</c:v>
                </c:pt>
                <c:pt idx="1">
                  <c:v>4</c:v>
                </c:pt>
                <c:pt idx="2">
                  <c:v>7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12</c:v>
                </c:pt>
                <c:pt idx="7">
                  <c:v>3</c:v>
                </c:pt>
                <c:pt idx="8">
                  <c:v>5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4</c:v>
                </c:pt>
                <c:pt idx="14">
                  <c:v>5</c:v>
                </c:pt>
                <c:pt idx="1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040560"/>
        <c:axId val="125037032"/>
        <c:axId val="0"/>
      </c:bar3DChart>
      <c:catAx>
        <c:axId val="12504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25037032"/>
        <c:crosses val="autoZero"/>
        <c:auto val="1"/>
        <c:lblAlgn val="ctr"/>
        <c:lblOffset val="100"/>
        <c:noMultiLvlLbl val="0"/>
      </c:catAx>
      <c:valAx>
        <c:axId val="12503703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25040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83971667318181"/>
          <c:y val="0.1014696660528542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2/13/2020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807310" y="4311980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al 7 de Febrero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9" y="1244540"/>
            <a:ext cx="11112842" cy="2220613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8" y="3597761"/>
            <a:ext cx="9931983" cy="1628655"/>
          </a:xfrm>
        </p:spPr>
        <p:txBody>
          <a:bodyPr>
            <a:normAutofit fontScale="92500" lnSpcReduction="10000"/>
          </a:bodyPr>
          <a:lstStyle/>
          <a:p>
            <a:endParaRPr lang="es-MX" sz="4400" dirty="0" smtClean="0"/>
          </a:p>
          <a:p>
            <a:r>
              <a:rPr lang="es-MX" sz="3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39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23181" y="1690465"/>
            <a:ext cx="9637604" cy="1096100"/>
          </a:xfrm>
        </p:spPr>
        <p:txBody>
          <a:bodyPr>
            <a:normAutofit fontScale="90000"/>
          </a:bodyPr>
          <a:lstStyle/>
          <a:p>
            <a:r>
              <a:rPr lang="es-PY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al 7 de Febrero de 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388419"/>
              </p:ext>
            </p:extLst>
          </p:nvPr>
        </p:nvGraphicFramePr>
        <p:xfrm>
          <a:off x="287382" y="3006811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(Diciembre 2019)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82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50 %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50 %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 al 7 de Febrero)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66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52 %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48 %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9154" y="249227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119103"/>
              </p:ext>
            </p:extLst>
          </p:nvPr>
        </p:nvGraphicFramePr>
        <p:xfrm>
          <a:off x="2" y="785486"/>
          <a:ext cx="12191998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7645598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306728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229081"/>
            <a:ext cx="1171514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</a:t>
            </a:r>
          </a:p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Imputables a:</a:t>
            </a:r>
            <a:endParaRPr lang="es-PY" sz="32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467260"/>
              </p:ext>
            </p:extLst>
          </p:nvPr>
        </p:nvGraphicFramePr>
        <p:xfrm>
          <a:off x="403655" y="2085850"/>
          <a:ext cx="11362787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251"/>
                <a:gridCol w="1264951"/>
                <a:gridCol w="1115522"/>
                <a:gridCol w="1191009"/>
                <a:gridCol w="1115522"/>
                <a:gridCol w="1224559"/>
                <a:gridCol w="2012973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6" y="26722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0" y="125248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377391"/>
              </p:ext>
            </p:extLst>
          </p:nvPr>
        </p:nvGraphicFramePr>
        <p:xfrm>
          <a:off x="287383" y="907428"/>
          <a:ext cx="11641007" cy="5659234"/>
        </p:xfrm>
        <a:graphic>
          <a:graphicData uri="http://schemas.openxmlformats.org/drawingml/2006/table">
            <a:tbl>
              <a:tblPr/>
              <a:tblGrid>
                <a:gridCol w="54985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922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922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5790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3 al 7 de Febrero)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3715679"/>
              </p:ext>
            </p:extLst>
          </p:nvPr>
        </p:nvGraphicFramePr>
        <p:xfrm>
          <a:off x="2" y="822960"/>
          <a:ext cx="12191998" cy="602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10407</TotalTime>
  <Words>393</Words>
  <Application>Microsoft Office PowerPoint</Application>
  <PresentationFormat>Panorámica</PresentationFormat>
  <Paragraphs>167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 Semana del 3 al 7 de Febrero de 2020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Larissa Benitez</cp:lastModifiedBy>
  <cp:revision>611</cp:revision>
  <cp:lastPrinted>2019-06-12T17:00:27Z</cp:lastPrinted>
  <dcterms:created xsi:type="dcterms:W3CDTF">2016-03-12T00:22:24Z</dcterms:created>
  <dcterms:modified xsi:type="dcterms:W3CDTF">2020-02-13T12:41:38Z</dcterms:modified>
</cp:coreProperties>
</file>