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5" r:id="rId2"/>
  </p:sldIdLst>
  <p:sldSz cx="18288000" cy="10287000"/>
  <p:notesSz cx="6858000" cy="9144000"/>
  <p:embeddedFontLst>
    <p:embeddedFont>
      <p:font typeface="HK Grotesk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K Grotesk" panose="020B0604020202020204" charset="0"/>
      <p:regular r:id="rId8"/>
    </p:embeddedFont>
    <p:embeddedFont>
      <p:font typeface="Arial Rounded MT Bold" panose="020F0704030504030204" pitchFamily="3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22" autoAdjust="0"/>
  </p:normalViewPr>
  <p:slideViewPr>
    <p:cSldViewPr>
      <p:cViewPr varScale="1">
        <p:scale>
          <a:sx n="73" d="100"/>
          <a:sy n="73" d="100"/>
        </p:scale>
        <p:origin x="60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8447332"/>
            <a:ext cx="18297525" cy="1839668"/>
          </a:xfrm>
          <a:custGeom>
            <a:avLst/>
            <a:gdLst/>
            <a:ahLst/>
            <a:cxnLst/>
            <a:rect l="l" t="t" r="r" b="b"/>
            <a:pathLst>
              <a:path w="18351352" h="1839668">
                <a:moveTo>
                  <a:pt x="0" y="0"/>
                </a:moveTo>
                <a:lnTo>
                  <a:pt x="18351352" y="0"/>
                </a:lnTo>
                <a:lnTo>
                  <a:pt x="18351352" y="1839668"/>
                </a:lnTo>
                <a:lnTo>
                  <a:pt x="0" y="1839668"/>
                </a:lnTo>
                <a:lnTo>
                  <a:pt x="0" y="0"/>
                </a:lnTo>
                <a:close/>
              </a:path>
            </a:pathLst>
          </a:custGeom>
          <a:solidFill>
            <a:srgbClr val="461700"/>
          </a:solidFill>
        </p:spPr>
      </p:sp>
      <p:sp>
        <p:nvSpPr>
          <p:cNvPr id="7" name="Freeform 7"/>
          <p:cNvSpPr/>
          <p:nvPr/>
        </p:nvSpPr>
        <p:spPr>
          <a:xfrm>
            <a:off x="13050352" y="53459"/>
            <a:ext cx="5247174" cy="9767168"/>
          </a:xfrm>
          <a:custGeom>
            <a:avLst/>
            <a:gdLst/>
            <a:ahLst/>
            <a:cxnLst/>
            <a:rect l="l" t="t" r="r" b="b"/>
            <a:pathLst>
              <a:path w="5247174" h="9767168">
                <a:moveTo>
                  <a:pt x="0" y="0"/>
                </a:moveTo>
                <a:lnTo>
                  <a:pt x="5247174" y="0"/>
                </a:lnTo>
                <a:lnTo>
                  <a:pt x="5247174" y="9767168"/>
                </a:lnTo>
                <a:lnTo>
                  <a:pt x="0" y="9767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 l="-1230" t="-17044" r="-97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87214" y="309387"/>
            <a:ext cx="8996883" cy="154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000" b="1" dirty="0">
                <a:solidFill>
                  <a:srgbClr val="4617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JUICIOS </a:t>
            </a:r>
            <a:r>
              <a:rPr lang="en-US" sz="8000" dirty="0">
                <a:solidFill>
                  <a:srgbClr val="461700"/>
                </a:solidFill>
                <a:latin typeface="HK Grotesk"/>
                <a:ea typeface="HK Grotesk"/>
                <a:cs typeface="HK Grotesk"/>
                <a:sym typeface="HK Grotesk"/>
              </a:rPr>
              <a:t>ORALES</a:t>
            </a:r>
          </a:p>
        </p:txBody>
      </p:sp>
      <p:sp>
        <p:nvSpPr>
          <p:cNvPr id="9" name="AutoShape 9"/>
          <p:cNvSpPr/>
          <p:nvPr/>
        </p:nvSpPr>
        <p:spPr>
          <a:xfrm>
            <a:off x="0" y="1781625"/>
            <a:ext cx="10674413" cy="19050"/>
          </a:xfrm>
          <a:prstGeom prst="line">
            <a:avLst/>
          </a:prstGeom>
          <a:ln w="38100" cap="flat">
            <a:solidFill>
              <a:srgbClr val="4617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C79AF85-0B4F-468C-849A-C2B85DD99938}"/>
              </a:ext>
            </a:extLst>
          </p:cNvPr>
          <p:cNvSpPr txBox="1"/>
          <p:nvPr/>
        </p:nvSpPr>
        <p:spPr>
          <a:xfrm>
            <a:off x="609599" y="1781625"/>
            <a:ext cx="1077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3600" dirty="0">
                <a:solidFill>
                  <a:srgbClr val="461700"/>
                </a:solidFill>
                <a:latin typeface="Arial Rounded MT Bold" panose="020F0704030504030204" pitchFamily="34" charset="0"/>
              </a:rPr>
              <a:t>a realizarse en fecha </a:t>
            </a:r>
            <a:r>
              <a:rPr lang="es-PY" sz="3600" dirty="0" smtClean="0">
                <a:solidFill>
                  <a:srgbClr val="461700"/>
                </a:solidFill>
                <a:latin typeface="Arial Rounded MT Bold" panose="020F0704030504030204" pitchFamily="34" charset="0"/>
              </a:rPr>
              <a:t>14 </a:t>
            </a:r>
            <a:r>
              <a:rPr lang="es-PY" sz="3600" dirty="0" smtClean="0">
                <a:solidFill>
                  <a:srgbClr val="461700"/>
                </a:solidFill>
                <a:latin typeface="Arial Rounded MT Bold" panose="020F0704030504030204" pitchFamily="34" charset="0"/>
              </a:rPr>
              <a:t>de noviembre de 2025</a:t>
            </a:r>
            <a:endParaRPr lang="es-PY" sz="3600" dirty="0">
              <a:solidFill>
                <a:srgbClr val="4617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2344400" y="1104900"/>
            <a:ext cx="5943600" cy="752730"/>
          </a:xfrm>
          <a:prstGeom prst="rect">
            <a:avLst/>
          </a:prstGeom>
          <a:solidFill>
            <a:srgbClr val="461700"/>
          </a:solidFill>
          <a:ln>
            <a:solidFill>
              <a:srgbClr val="46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ESTADO: Continuación</a:t>
            </a:r>
            <a:endParaRPr lang="es-PY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5910B6-DBF0-44F1-9900-62D3856ED0DB}"/>
              </a:ext>
            </a:extLst>
          </p:cNvPr>
          <p:cNvSpPr txBox="1"/>
          <p:nvPr/>
        </p:nvSpPr>
        <p:spPr>
          <a:xfrm>
            <a:off x="533400" y="2951884"/>
            <a:ext cx="170688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u="sng" dirty="0" smtClean="0">
                <a:solidFill>
                  <a:schemeClr val="accent2">
                    <a:lumMod val="50000"/>
                  </a:schemeClr>
                </a:solidFill>
              </a:rPr>
              <a:t>CAUSA</a:t>
            </a:r>
            <a:r>
              <a:rPr lang="es-ES" sz="3600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es-ES" sz="3600" b="1" dirty="0">
                <a:solidFill>
                  <a:srgbClr val="461700"/>
                </a:solidFill>
              </a:rPr>
              <a:t>CAUSA N°1236/2024: </a:t>
            </a:r>
            <a:r>
              <a:rPr lang="es-ES" sz="3600" b="1" dirty="0" smtClean="0">
                <a:solidFill>
                  <a:srgbClr val="461700"/>
                </a:solidFill>
              </a:rPr>
              <a:t>M.A.C. </a:t>
            </a:r>
            <a:r>
              <a:rPr lang="es-ES" sz="3600" b="1" dirty="0">
                <a:solidFill>
                  <a:srgbClr val="461700"/>
                </a:solidFill>
              </a:rPr>
              <a:t>S/H.P.C/LA AUTONOMÍA SEXUAL - COACCIÓN SEXUAL Y VIOLACIÓN - EN PRIMERO DE MARZO.</a:t>
            </a:r>
            <a:r>
              <a:rPr lang="es-ES" sz="3600" b="1" dirty="0">
                <a:solidFill>
                  <a:srgbClr val="461700"/>
                </a:solidFill>
              </a:rPr>
              <a:t> </a:t>
            </a:r>
            <a:endParaRPr lang="es-ES" sz="3600" b="1" u="sng" dirty="0" smtClean="0">
              <a:solidFill>
                <a:srgbClr val="461700"/>
              </a:solidFill>
            </a:endParaRPr>
          </a:p>
          <a:p>
            <a:r>
              <a:rPr lang="es-ES" sz="3600" b="1" u="sng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TRIBUNAL</a:t>
            </a:r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LILIANA RUIZ DÍAZ GUERRERO</a:t>
            </a:r>
          </a:p>
          <a:p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ÁNGELA CAROLINA JARA VALLEJOS</a:t>
            </a:r>
            <a:endParaRPr lang="es-ES" sz="36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CRISTEL SANDRINA MULLER DE </a:t>
            </a:r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PERALTA</a:t>
            </a:r>
            <a:endParaRPr lang="es-ES" sz="3600" b="1" dirty="0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ES" sz="3600" b="1" u="sng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HORA</a:t>
            </a:r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:00      </a:t>
            </a:r>
            <a:endParaRPr lang="es-ES" sz="3600" b="1" dirty="0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ES" sz="3600" b="1" u="sng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SALA:</a:t>
            </a: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3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endParaRPr lang="es-ES" sz="36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23222"/>
            <a:ext cx="3581400" cy="2054278"/>
          </a:xfrm>
          <a:prstGeom prst="rect">
            <a:avLst/>
          </a:prstGeom>
        </p:spPr>
      </p:pic>
      <p:grpSp>
        <p:nvGrpSpPr>
          <p:cNvPr id="15" name="Group 5"/>
          <p:cNvGrpSpPr/>
          <p:nvPr/>
        </p:nvGrpSpPr>
        <p:grpSpPr>
          <a:xfrm>
            <a:off x="13050352" y="8779448"/>
            <a:ext cx="3323734" cy="1469452"/>
            <a:chOff x="0" y="0"/>
            <a:chExt cx="2821025" cy="1236017"/>
          </a:xfrm>
        </p:grpSpPr>
        <p:sp>
          <p:nvSpPr>
            <p:cNvPr id="16" name="Freeform 6"/>
            <p:cNvSpPr/>
            <p:nvPr/>
          </p:nvSpPr>
          <p:spPr>
            <a:xfrm>
              <a:off x="0" y="0"/>
              <a:ext cx="2821051" cy="1235964"/>
            </a:xfrm>
            <a:custGeom>
              <a:avLst/>
              <a:gdLst/>
              <a:ahLst/>
              <a:cxnLst/>
              <a:rect l="l" t="t" r="r" b="b"/>
              <a:pathLst>
                <a:path w="2821051" h="1235964">
                  <a:moveTo>
                    <a:pt x="0" y="0"/>
                  </a:moveTo>
                  <a:lnTo>
                    <a:pt x="2821051" y="0"/>
                  </a:lnTo>
                  <a:lnTo>
                    <a:pt x="2821051" y="1235964"/>
                  </a:lnTo>
                  <a:lnTo>
                    <a:pt x="0" y="1235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650" r="-5649" b="-4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4963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56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HK Grotesk Bold</vt:lpstr>
      <vt:lpstr>Calibri</vt:lpstr>
      <vt:lpstr>HK Grotesk</vt:lpstr>
      <vt:lpstr>Arial Rounded MT Bold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sin título.pptx</dc:title>
  <dc:creator>Evelyn Maria Arzamendia Chaparro</dc:creator>
  <cp:lastModifiedBy>Liz Fretes</cp:lastModifiedBy>
  <cp:revision>256</cp:revision>
  <dcterms:created xsi:type="dcterms:W3CDTF">2006-08-16T00:00:00Z</dcterms:created>
  <dcterms:modified xsi:type="dcterms:W3CDTF">2025-11-14T10:28:48Z</dcterms:modified>
  <dc:identifier>DAGbazz57ds</dc:identifier>
</cp:coreProperties>
</file>