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Junio\Control%20de%20Audiencias%20semana%208%20(01%20al%2005%20%20Juni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TRIMESTRAL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25 al 29 de Mayo 2020</c:v>
                </c:pt>
                <c:pt idx="1">
                  <c:v>Semana del 1 al 5 de Junio 2020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41</c:v>
                </c:pt>
                <c:pt idx="1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49%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25 al 29 de Mayo 2020</c:v>
                </c:pt>
                <c:pt idx="1">
                  <c:v>Semana del 1 al 5 de Junio 2020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52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074384"/>
        <c:axId val="188144480"/>
        <c:axId val="0"/>
      </c:bar3DChart>
      <c:catAx>
        <c:axId val="19007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88144480"/>
        <c:crosses val="autoZero"/>
        <c:auto val="1"/>
        <c:lblAlgn val="ctr"/>
        <c:lblOffset val="100"/>
        <c:noMultiLvlLbl val="0"/>
      </c:catAx>
      <c:valAx>
        <c:axId val="188144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007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1.70026045554836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8 (01 al 05  Junio).xlsx]JUZGADOS'!$C$1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'[Control de Audiencias semana 8 (01 al 05  Junio).xlsx]JUZGADOS'!$B$2:$B$17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8 (01 al 05  Junio).xlsx]JUZGADOS'!$C$2:$C$17</c:f>
              <c:numCache>
                <c:formatCode>General</c:formatCode>
                <c:ptCount val="16"/>
                <c:pt idx="0">
                  <c:v>6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  <c:pt idx="4">
                  <c:v>9</c:v>
                </c:pt>
                <c:pt idx="5">
                  <c:v>0</c:v>
                </c:pt>
                <c:pt idx="6">
                  <c:v>3</c:v>
                </c:pt>
                <c:pt idx="7">
                  <c:v>7</c:v>
                </c:pt>
                <c:pt idx="8">
                  <c:v>5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5</c:v>
                </c:pt>
                <c:pt idx="13">
                  <c:v>2</c:v>
                </c:pt>
                <c:pt idx="14">
                  <c:v>3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8 (01 al 05  Junio).xlsx]JUZGADOS'!$D$1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'[Control de Audiencias semana 8 (01 al 05  Junio).xlsx]JUZGADOS'!$B$2:$B$17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8 (01 al 05  Junio).xlsx]JUZGADOS'!$D$2:$D$17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6</c:v>
                </c:pt>
                <c:pt idx="5">
                  <c:v>0</c:v>
                </c:pt>
                <c:pt idx="6">
                  <c:v>5</c:v>
                </c:pt>
                <c:pt idx="7">
                  <c:v>1</c:v>
                </c:pt>
                <c:pt idx="8">
                  <c:v>5</c:v>
                </c:pt>
                <c:pt idx="9">
                  <c:v>4</c:v>
                </c:pt>
                <c:pt idx="10">
                  <c:v>0</c:v>
                </c:pt>
                <c:pt idx="11">
                  <c:v>2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380576"/>
        <c:axId val="188380968"/>
        <c:axId val="0"/>
      </c:bar3DChart>
      <c:catAx>
        <c:axId val="18838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88380968"/>
        <c:crosses val="autoZero"/>
        <c:auto val="1"/>
        <c:lblAlgn val="ctr"/>
        <c:lblOffset val="100"/>
        <c:noMultiLvlLbl val="0"/>
      </c:catAx>
      <c:valAx>
        <c:axId val="18838096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838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83971667318181"/>
          <c:y val="0.1014696660528542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80731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al 5 de Junio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8" y="1508466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9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0465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353255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(25 al 29 de Mayo)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44 %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56 %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(1 al 5 de Junio)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22434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217207"/>
              </p:ext>
            </p:extLst>
          </p:nvPr>
        </p:nvGraphicFramePr>
        <p:xfrm>
          <a:off x="1" y="727959"/>
          <a:ext cx="12191999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977367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340280"/>
              </p:ext>
            </p:extLst>
          </p:nvPr>
        </p:nvGraphicFramePr>
        <p:xfrm>
          <a:off x="387180" y="2110563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05318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22 al 25 de Mayo)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928560"/>
              </p:ext>
            </p:extLst>
          </p:nvPr>
        </p:nvGraphicFramePr>
        <p:xfrm>
          <a:off x="1" y="830100"/>
          <a:ext cx="12191999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10836</TotalTime>
  <Words>402</Words>
  <Application>Microsoft Office PowerPoint</Application>
  <PresentationFormat>Panorámica</PresentationFormat>
  <Paragraphs>169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Semana del 1 al 5 de Junio de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Larissa Benitez</cp:lastModifiedBy>
  <cp:revision>660</cp:revision>
  <cp:lastPrinted>2019-06-12T17:00:27Z</cp:lastPrinted>
  <dcterms:created xsi:type="dcterms:W3CDTF">2016-03-12T00:22:24Z</dcterms:created>
  <dcterms:modified xsi:type="dcterms:W3CDTF">2020-06-09T16:37:39Z</dcterms:modified>
</cp:coreProperties>
</file>