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Marzo\Control%20de%20Audiencias%20Semana%2012%20(del%2022%20al%2026%20de%20MARZO%20%20202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39 %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15 al 19 de marzo</c:v>
                </c:pt>
                <c:pt idx="1">
                  <c:v>Semana del  22 al 26 de marzo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96</c:v>
                </c:pt>
                <c:pt idx="1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61 %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15 al 19 de marzo</c:v>
                </c:pt>
                <c:pt idx="1">
                  <c:v>Semana del  22 al 26 de marzo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93</c:v>
                </c:pt>
                <c:pt idx="1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8460560"/>
        <c:axId val="248460168"/>
        <c:axId val="0"/>
      </c:bar3DChart>
      <c:catAx>
        <c:axId val="24846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48460168"/>
        <c:crosses val="autoZero"/>
        <c:auto val="1"/>
        <c:lblAlgn val="ctr"/>
        <c:lblOffset val="100"/>
        <c:noMultiLvlLbl val="0"/>
      </c:catAx>
      <c:valAx>
        <c:axId val="248460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846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12 (del 22 al 26 de MARZO  2021).xlsx]JUZGADOS'!$C$1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12 (del 22 al 26 de MARZO  2021).xlsx]JUZGADOS'!$B$2:$B$17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12 (del 22 al 26 de MARZO  2021).xlsx]JUZGADOS'!$C$2:$C$17</c:f>
              <c:numCache>
                <c:formatCode>General</c:formatCode>
                <c:ptCount val="16"/>
                <c:pt idx="0">
                  <c:v>6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3</c:v>
                </c:pt>
                <c:pt idx="5">
                  <c:v>7</c:v>
                </c:pt>
                <c:pt idx="6">
                  <c:v>3</c:v>
                </c:pt>
                <c:pt idx="7">
                  <c:v>6</c:v>
                </c:pt>
                <c:pt idx="8">
                  <c:v>7</c:v>
                </c:pt>
                <c:pt idx="9">
                  <c:v>3</c:v>
                </c:pt>
                <c:pt idx="10">
                  <c:v>11</c:v>
                </c:pt>
                <c:pt idx="11">
                  <c:v>3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12 (del 22 al 26 de MARZO  2021).xlsx]JUZGADOS'!$D$1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12 (del 22 al 26 de MARZO  2021).xlsx]JUZGADOS'!$B$2:$B$17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12 (del 22 al 26 de MARZO  2021).xlsx]JUZGADOS'!$D$2:$D$17</c:f>
              <c:numCache>
                <c:formatCode>General</c:formatCode>
                <c:ptCount val="16"/>
                <c:pt idx="0">
                  <c:v>4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  <c:pt idx="4">
                  <c:v>14</c:v>
                </c:pt>
                <c:pt idx="5">
                  <c:v>5</c:v>
                </c:pt>
                <c:pt idx="6">
                  <c:v>10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8</c:v>
                </c:pt>
                <c:pt idx="11">
                  <c:v>14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2297800"/>
        <c:axId val="252303288"/>
        <c:axId val="0"/>
      </c:bar3DChart>
      <c:catAx>
        <c:axId val="252297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52303288"/>
        <c:crosses val="autoZero"/>
        <c:auto val="1"/>
        <c:lblAlgn val="ctr"/>
        <c:lblOffset val="100"/>
        <c:noMultiLvlLbl val="0"/>
      </c:catAx>
      <c:valAx>
        <c:axId val="25230328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52297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Marzo del 2021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5" y="1345456"/>
            <a:ext cx="11112842" cy="2168914"/>
          </a:xfrm>
        </p:spPr>
        <p:txBody>
          <a:bodyPr>
            <a:noAutofit/>
          </a:bodyPr>
          <a:lstStyle/>
          <a:p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4" y="3514370"/>
            <a:ext cx="9931983" cy="1494675"/>
          </a:xfrm>
        </p:spPr>
        <p:txBody>
          <a:bodyPr>
            <a:normAutofit fontScale="92500" lnSpcReduction="20000"/>
          </a:bodyPr>
          <a:lstStyle/>
          <a:p>
            <a:endParaRPr lang="es-MX" sz="4400" dirty="0" smtClean="0"/>
          </a:p>
          <a:p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4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77198" y="1088140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Marzo del 2021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24419"/>
              </p:ext>
            </p:extLst>
          </p:nvPr>
        </p:nvGraphicFramePr>
        <p:xfrm>
          <a:off x="287382" y="2631015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51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49 %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39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445067"/>
              </p:ext>
            </p:extLst>
          </p:nvPr>
        </p:nvGraphicFramePr>
        <p:xfrm>
          <a:off x="301228" y="727959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322877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  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106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005390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93755"/>
              </p:ext>
            </p:extLst>
          </p:nvPr>
        </p:nvGraphicFramePr>
        <p:xfrm>
          <a:off x="387180" y="1851181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u="none" strike="noStrike" dirty="0" smtClean="0">
                          <a:effectLst/>
                        </a:rPr>
                        <a:t>Otros,</a:t>
                      </a:r>
                      <a:r>
                        <a:rPr lang="es-PY" sz="1800" u="none" strike="noStrike" dirty="0" smtClean="0">
                          <a:effectLst/>
                        </a:rPr>
                        <a:t>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523083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412481"/>
              </p:ext>
            </p:extLst>
          </p:nvPr>
        </p:nvGraphicFramePr>
        <p:xfrm>
          <a:off x="0" y="814560"/>
          <a:ext cx="12117858" cy="601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19458</TotalTime>
  <Words>380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22 al 26 de Marzo del 2021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868</cp:revision>
  <cp:lastPrinted>2019-06-12T17:00:27Z</cp:lastPrinted>
  <dcterms:created xsi:type="dcterms:W3CDTF">2016-03-12T00:22:24Z</dcterms:created>
  <dcterms:modified xsi:type="dcterms:W3CDTF">2021-04-06T13:54:03Z</dcterms:modified>
</cp:coreProperties>
</file>