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Febrero\Control%20de%20Audiencias%20Febrero%202020%20semana%202%20(10%20al%2014%20febrer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3 al 7 Febrero 2020</c:v>
                </c:pt>
                <c:pt idx="1">
                  <c:v>Semana del 10 al 14 Febrero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66</c:v>
                </c:pt>
                <c:pt idx="1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3 al 7 Febrero 2020</c:v>
                </c:pt>
                <c:pt idx="1">
                  <c:v>Semana del 10 al 14 Febrero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62</c:v>
                </c:pt>
                <c:pt idx="1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639504"/>
        <c:axId val="122639112"/>
        <c:axId val="0"/>
      </c:bar3DChart>
      <c:catAx>
        <c:axId val="12263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2639112"/>
        <c:crosses val="autoZero"/>
        <c:auto val="1"/>
        <c:lblAlgn val="ctr"/>
        <c:lblOffset val="100"/>
        <c:noMultiLvlLbl val="0"/>
      </c:catAx>
      <c:valAx>
        <c:axId val="122639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263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698019471459887"/>
          <c:y val="1.7002604555483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9</c:v>
                </c:pt>
                <c:pt idx="4">
                  <c:v>6</c:v>
                </c:pt>
                <c:pt idx="5">
                  <c:v>11</c:v>
                </c:pt>
                <c:pt idx="6">
                  <c:v>13</c:v>
                </c:pt>
                <c:pt idx="7">
                  <c:v>4</c:v>
                </c:pt>
                <c:pt idx="8">
                  <c:v>8</c:v>
                </c:pt>
                <c:pt idx="9">
                  <c:v>5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6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13</c:v>
                </c:pt>
                <c:pt idx="5">
                  <c:v>2</c:v>
                </c:pt>
                <c:pt idx="6">
                  <c:v>15</c:v>
                </c:pt>
                <c:pt idx="7">
                  <c:v>3</c:v>
                </c:pt>
                <c:pt idx="8">
                  <c:v>6</c:v>
                </c:pt>
                <c:pt idx="9">
                  <c:v>9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6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638328"/>
        <c:axId val="122640288"/>
        <c:axId val="0"/>
      </c:bar3DChart>
      <c:catAx>
        <c:axId val="12263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2640288"/>
        <c:crosses val="autoZero"/>
        <c:auto val="1"/>
        <c:lblAlgn val="ctr"/>
        <c:lblOffset val="100"/>
        <c:noMultiLvlLbl val="0"/>
      </c:catAx>
      <c:valAx>
        <c:axId val="12264028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2638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3971667318181"/>
          <c:y val="0.1014696660528542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al 14 de Febrero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9" y="1244540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0465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10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Febrero 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45154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(3 al 7 de Febrero)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52 %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48 %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(10 al 14 de Febrero)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9154" y="249227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726058"/>
              </p:ext>
            </p:extLst>
          </p:nvPr>
        </p:nvGraphicFramePr>
        <p:xfrm>
          <a:off x="401241" y="674309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61967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93135"/>
              </p:ext>
            </p:extLst>
          </p:nvPr>
        </p:nvGraphicFramePr>
        <p:xfrm>
          <a:off x="387180" y="2110563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549681"/>
              </p:ext>
            </p:extLst>
          </p:nvPr>
        </p:nvGraphicFramePr>
        <p:xfrm>
          <a:off x="287383" y="907428"/>
          <a:ext cx="11641007" cy="5659234"/>
        </p:xfrm>
        <a:graphic>
          <a:graphicData uri="http://schemas.openxmlformats.org/drawingml/2006/table">
            <a:tbl>
              <a:tblPr/>
              <a:tblGrid>
                <a:gridCol w="5498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22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9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10 al 14 de Febrero)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33349"/>
              </p:ext>
            </p:extLst>
          </p:nvPr>
        </p:nvGraphicFramePr>
        <p:xfrm>
          <a:off x="-28833" y="733305"/>
          <a:ext cx="12191998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10400</TotalTime>
  <Words>398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10 al 14 de Febrero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Larissa Benitez</cp:lastModifiedBy>
  <cp:revision>618</cp:revision>
  <cp:lastPrinted>2019-06-12T17:00:27Z</cp:lastPrinted>
  <dcterms:created xsi:type="dcterms:W3CDTF">2016-03-12T00:22:24Z</dcterms:created>
  <dcterms:modified xsi:type="dcterms:W3CDTF">2020-02-20T11:44:03Z</dcterms:modified>
</cp:coreProperties>
</file>