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Setiembre\Semana%2032%20Control%20de%20Audiencias%2016%20al%2020%20de%20Set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9 al 13 de Setiembre</c:v>
                </c:pt>
                <c:pt idx="1">
                  <c:v>Semana del 16 al 20 de Setiembre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92</c:v>
                </c:pt>
                <c:pt idx="1">
                  <c:v>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9 al 13 de Setiembre</c:v>
                </c:pt>
                <c:pt idx="1">
                  <c:v>Semana del 16 al 20 de Setiembre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98</c:v>
                </c:pt>
                <c:pt idx="1">
                  <c:v>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6881888"/>
        <c:axId val="179410056"/>
        <c:axId val="0"/>
      </c:bar3DChart>
      <c:catAx>
        <c:axId val="22688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79410056"/>
        <c:crosses val="autoZero"/>
        <c:auto val="1"/>
        <c:lblAlgn val="ctr"/>
        <c:lblOffset val="100"/>
        <c:noMultiLvlLbl val="0"/>
      </c:catAx>
      <c:valAx>
        <c:axId val="179410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2688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806282417390294"/>
          <c:y val="2.75369952836580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32 Control de Audiencias 16 al 20 de Set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32 Control de Audiencias 16 al 20 de Set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32 Control de Audiencias 16 al 20 de Set 2019.xlsx]JUZGADOS'!$C$2:$C$17</c:f>
              <c:numCache>
                <c:formatCode>General</c:formatCode>
                <c:ptCount val="16"/>
                <c:pt idx="0">
                  <c:v>8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7</c:v>
                </c:pt>
                <c:pt idx="9">
                  <c:v>7</c:v>
                </c:pt>
                <c:pt idx="10">
                  <c:v>10</c:v>
                </c:pt>
                <c:pt idx="11">
                  <c:v>6</c:v>
                </c:pt>
                <c:pt idx="12">
                  <c:v>3</c:v>
                </c:pt>
                <c:pt idx="13">
                  <c:v>2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</c:ser>
        <c:ser>
          <c:idx val="1"/>
          <c:order val="1"/>
          <c:tx>
            <c:strRef>
              <c:f>'[Semana 32 Control de Audiencias 16 al 20 de Set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32 Control de Audiencias 16 al 20 de Set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N° 1</c:v>
                </c:pt>
                <c:pt idx="13">
                  <c:v>Juzgado Penal de Garantias Delitos Economicos N°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32 Control de Audiencias 16 al 20 de Set 2019.xlsx]JUZGADOS'!$D$2:$D$17</c:f>
              <c:numCache>
                <c:formatCode>General</c:formatCode>
                <c:ptCount val="16"/>
                <c:pt idx="0">
                  <c:v>10</c:v>
                </c:pt>
                <c:pt idx="1">
                  <c:v>5</c:v>
                </c:pt>
                <c:pt idx="2">
                  <c:v>7</c:v>
                </c:pt>
                <c:pt idx="3">
                  <c:v>3</c:v>
                </c:pt>
                <c:pt idx="4">
                  <c:v>10</c:v>
                </c:pt>
                <c:pt idx="5">
                  <c:v>4</c:v>
                </c:pt>
                <c:pt idx="6">
                  <c:v>11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6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5</c:v>
                </c:pt>
                <c:pt idx="1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1665968"/>
        <c:axId val="351666360"/>
        <c:axId val="0"/>
      </c:bar3DChart>
      <c:catAx>
        <c:axId val="35166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2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51666360"/>
        <c:crosses val="autoZero"/>
        <c:auto val="1"/>
        <c:lblAlgn val="ctr"/>
        <c:lblOffset val="100"/>
        <c:noMultiLvlLbl val="0"/>
      </c:catAx>
      <c:valAx>
        <c:axId val="35166636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166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Setiembre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234999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Setiembre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69140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ANTERIOR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(9 al 13 de Setiembre)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48 %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52 %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(16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Setiembre)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9020704"/>
              </p:ext>
            </p:extLst>
          </p:nvPr>
        </p:nvGraphicFramePr>
        <p:xfrm>
          <a:off x="491590" y="779517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237402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61684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40595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Setiembre)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654870"/>
              </p:ext>
            </p:extLst>
          </p:nvPr>
        </p:nvGraphicFramePr>
        <p:xfrm>
          <a:off x="184613" y="715880"/>
          <a:ext cx="12110155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10110</TotalTime>
  <Words>395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16 al 20 de Setiembre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556</cp:revision>
  <cp:lastPrinted>2019-06-12T17:00:27Z</cp:lastPrinted>
  <dcterms:created xsi:type="dcterms:W3CDTF">2016-03-12T00:22:24Z</dcterms:created>
  <dcterms:modified xsi:type="dcterms:W3CDTF">2019-09-25T15:02:22Z</dcterms:modified>
</cp:coreProperties>
</file>