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Setiembre\Semana%2032%20Control%20de%20Audiencias%2016%20al%2020%20de%20Set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SEMANALES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18E-2"/>
                  <c:y val="-5.2805269550111576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48 %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6530989324063319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9 al 13 de Setiembre</c:v>
                </c:pt>
                <c:pt idx="1">
                  <c:v>Semana del 16 al 20 de Setiembre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92</c:v>
                </c:pt>
                <c:pt idx="1">
                  <c:v>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9 al 13 de Setiembre</c:v>
                </c:pt>
                <c:pt idx="1">
                  <c:v>Semana del 16 al 20 de Setiembre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98</c:v>
                </c:pt>
                <c:pt idx="1">
                  <c:v>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9B-4B1B-9F38-CABA74493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6881888"/>
        <c:axId val="179410056"/>
        <c:axId val="0"/>
      </c:bar3DChart>
      <c:catAx>
        <c:axId val="22688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79410056"/>
        <c:crosses val="autoZero"/>
        <c:auto val="1"/>
        <c:lblAlgn val="ctr"/>
        <c:lblOffset val="100"/>
        <c:noMultiLvlLbl val="0"/>
      </c:catAx>
      <c:valAx>
        <c:axId val="179410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26881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48435945601892"/>
          <c:y val="8.897043445431578E-2"/>
          <c:w val="0.35818493972872301"/>
          <c:h val="4.4554758025049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POR JUZGADOS</a:t>
            </a:r>
          </a:p>
        </c:rich>
      </c:tx>
      <c:layout>
        <c:manualLayout>
          <c:xMode val="edge"/>
          <c:yMode val="edge"/>
          <c:x val="0.28806282417390294"/>
          <c:y val="2.7536995283658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'[Semana 32 Control de Audiencias 16 al 20 de Set 2019.xlsx]JUZGADOS'!$C$1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32 Control de Audiencias 16 al 20 de Set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N° 1</c:v>
                </c:pt>
                <c:pt idx="13">
                  <c:v>Juzgado Penal de Garantias Delitos Economicos N°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32 Control de Audiencias 16 al 20 de Set 2019.xlsx]JUZGADOS'!$C$2:$C$17</c:f>
              <c:numCache>
                <c:formatCode>General</c:formatCode>
                <c:ptCount val="16"/>
                <c:pt idx="0">
                  <c:v>8</c:v>
                </c:pt>
                <c:pt idx="1">
                  <c:v>6</c:v>
                </c:pt>
                <c:pt idx="2">
                  <c:v>7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7</c:v>
                </c:pt>
                <c:pt idx="9">
                  <c:v>7</c:v>
                </c:pt>
                <c:pt idx="10">
                  <c:v>10</c:v>
                </c:pt>
                <c:pt idx="11">
                  <c:v>6</c:v>
                </c:pt>
                <c:pt idx="12">
                  <c:v>3</c:v>
                </c:pt>
                <c:pt idx="13">
                  <c:v>2</c:v>
                </c:pt>
                <c:pt idx="14">
                  <c:v>4</c:v>
                </c:pt>
                <c:pt idx="15">
                  <c:v>1</c:v>
                </c:pt>
              </c:numCache>
            </c:numRef>
          </c:val>
        </c:ser>
        <c:ser>
          <c:idx val="1"/>
          <c:order val="1"/>
          <c:tx>
            <c:strRef>
              <c:f>'[Semana 32 Control de Audiencias 16 al 20 de Set 2019.xlsx]JUZGADOS'!$D$1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32 Control de Audiencias 16 al 20 de Set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N° 1</c:v>
                </c:pt>
                <c:pt idx="13">
                  <c:v>Juzgado Penal de Garantias Delitos Economicos N°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32 Control de Audiencias 16 al 20 de Set 2019.xlsx]JUZGADOS'!$D$2:$D$17</c:f>
              <c:numCache>
                <c:formatCode>General</c:formatCode>
                <c:ptCount val="16"/>
                <c:pt idx="0">
                  <c:v>10</c:v>
                </c:pt>
                <c:pt idx="1">
                  <c:v>5</c:v>
                </c:pt>
                <c:pt idx="2">
                  <c:v>7</c:v>
                </c:pt>
                <c:pt idx="3">
                  <c:v>3</c:v>
                </c:pt>
                <c:pt idx="4">
                  <c:v>10</c:v>
                </c:pt>
                <c:pt idx="5">
                  <c:v>4</c:v>
                </c:pt>
                <c:pt idx="6">
                  <c:v>11</c:v>
                </c:pt>
                <c:pt idx="7">
                  <c:v>3</c:v>
                </c:pt>
                <c:pt idx="8">
                  <c:v>5</c:v>
                </c:pt>
                <c:pt idx="9">
                  <c:v>4</c:v>
                </c:pt>
                <c:pt idx="10">
                  <c:v>6</c:v>
                </c:pt>
                <c:pt idx="11">
                  <c:v>4</c:v>
                </c:pt>
                <c:pt idx="12">
                  <c:v>4</c:v>
                </c:pt>
                <c:pt idx="13">
                  <c:v>2</c:v>
                </c:pt>
                <c:pt idx="14">
                  <c:v>5</c:v>
                </c:pt>
                <c:pt idx="15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1665968"/>
        <c:axId val="351666360"/>
        <c:axId val="0"/>
      </c:bar3DChart>
      <c:catAx>
        <c:axId val="35166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2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51666360"/>
        <c:crosses val="autoZero"/>
        <c:auto val="1"/>
        <c:lblAlgn val="ctr"/>
        <c:lblOffset val="100"/>
        <c:noMultiLvlLbl val="0"/>
      </c:catAx>
      <c:valAx>
        <c:axId val="35166636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51665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071411021217896"/>
          <c:y val="8.6847231865060409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1293340" y="453081"/>
            <a:ext cx="9947332" cy="3400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293340" y="4311980"/>
            <a:ext cx="99473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Setiembre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2019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920214" y="1473125"/>
            <a:ext cx="9144000" cy="1992028"/>
          </a:xfrm>
        </p:spPr>
        <p:txBody>
          <a:bodyPr>
            <a:noAutofit/>
          </a:bodyPr>
          <a:lstStyle/>
          <a:p>
            <a:r>
              <a:rPr lang="es-MX" sz="52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DE GARANTÍAS DE LA CAPITAL</a:t>
            </a:r>
            <a:endParaRPr lang="en-US" sz="52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949518" y="3282088"/>
            <a:ext cx="9144000" cy="1420227"/>
          </a:xfrm>
        </p:spPr>
        <p:txBody>
          <a:bodyPr>
            <a:normAutofit/>
          </a:bodyPr>
          <a:lstStyle/>
          <a:p>
            <a:endParaRPr lang="es-MX" sz="40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0887"/>
            <a:ext cx="12011301" cy="170167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667691" y="5234999"/>
            <a:ext cx="9144000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6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14338" y="1654175"/>
            <a:ext cx="9250704" cy="1096100"/>
          </a:xfrm>
        </p:spPr>
        <p:txBody>
          <a:bodyPr>
            <a:normAutofit fontScale="90000"/>
          </a:bodyPr>
          <a:lstStyle/>
          <a:p>
            <a:r>
              <a:rPr lang="es-PY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Setiembre de 2019 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datos)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97362"/>
            <a:ext cx="12011301" cy="14545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069140"/>
              </p:ext>
            </p:extLst>
          </p:nvPr>
        </p:nvGraphicFramePr>
        <p:xfrm>
          <a:off x="1413409" y="2992510"/>
          <a:ext cx="9652561" cy="3149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90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909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22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91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272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ANTERIOR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(9 al 13 de Setiembre)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92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272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48 %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52 %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43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(16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Setiembre)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414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10882" y="6511862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7"/>
            <a:ext cx="12011301" cy="170125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1" y="6511863"/>
            <a:ext cx="169818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22552" y="18455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23" name="Gráfico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9020704"/>
              </p:ext>
            </p:extLst>
          </p:nvPr>
        </p:nvGraphicFramePr>
        <p:xfrm>
          <a:off x="491590" y="779517"/>
          <a:ext cx="11389518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83358"/>
            <a:ext cx="12011301" cy="16847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5237402"/>
              </p:ext>
            </p:extLst>
          </p:nvPr>
        </p:nvGraphicFramePr>
        <p:xfrm>
          <a:off x="287382" y="917852"/>
          <a:ext cx="11904618" cy="5722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64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682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2239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00849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91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287382" y="5875065"/>
            <a:ext cx="11904618" cy="32952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87382" y="1009322"/>
            <a:ext cx="11715148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861684"/>
              </p:ext>
            </p:extLst>
          </p:nvPr>
        </p:nvGraphicFramePr>
        <p:xfrm>
          <a:off x="606256" y="2085850"/>
          <a:ext cx="11160186" cy="3929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6946"/>
                <a:gridCol w="1242397"/>
                <a:gridCol w="1095632"/>
                <a:gridCol w="1169773"/>
                <a:gridCol w="1095632"/>
                <a:gridCol w="1202725"/>
                <a:gridCol w="1977081"/>
              </a:tblGrid>
              <a:tr h="1186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Defensoría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Otros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971351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</a:tr>
              <a:tr h="856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</a:tr>
              <a:tr h="9144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40595"/>
              </p:ext>
            </p:extLst>
          </p:nvPr>
        </p:nvGraphicFramePr>
        <p:xfrm>
          <a:off x="757881" y="980299"/>
          <a:ext cx="10865707" cy="5569797"/>
        </p:xfrm>
        <a:graphic>
          <a:graphicData uri="http://schemas.openxmlformats.org/drawingml/2006/table">
            <a:tbl>
              <a:tblPr/>
              <a:tblGrid>
                <a:gridCol w="51323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62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462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08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2194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Setiembre)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-8400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180699" y="6675120"/>
            <a:ext cx="12011301" cy="18288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Gráfico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4654870"/>
              </p:ext>
            </p:extLst>
          </p:nvPr>
        </p:nvGraphicFramePr>
        <p:xfrm>
          <a:off x="184613" y="715880"/>
          <a:ext cx="12110155" cy="6073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10110</TotalTime>
  <Words>395</Words>
  <Application>Microsoft Office PowerPoint</Application>
  <PresentationFormat>Panorámica</PresentationFormat>
  <Paragraphs>166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DE GARANTÍAS DE LA CAPITAL</vt:lpstr>
      <vt:lpstr>Seguimiento de Audiencias Programadas   Semana del 16 al 20 de Setiembre de 2019  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556</cp:revision>
  <cp:lastPrinted>2019-06-12T17:00:27Z</cp:lastPrinted>
  <dcterms:created xsi:type="dcterms:W3CDTF">2016-03-12T00:22:24Z</dcterms:created>
  <dcterms:modified xsi:type="dcterms:W3CDTF">2019-09-25T15:02:22Z</dcterms:modified>
</cp:coreProperties>
</file>