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Setiembre\Semana%2030%20Control%20de%20Audiencias%2003%20al%2007%20de%20Se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26 al 30 de Agosto</c:v>
                </c:pt>
                <c:pt idx="1">
                  <c:v>Semana del 3 al 7 de Setiembre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98</c:v>
                </c:pt>
                <c:pt idx="1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26 al 30 de Agosto</c:v>
                </c:pt>
                <c:pt idx="1">
                  <c:v>Semana del 3 al 7 de Setiembre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96</c:v>
                </c:pt>
                <c:pt idx="1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802160"/>
        <c:axId val="170796000"/>
        <c:axId val="0"/>
      </c:bar3DChart>
      <c:catAx>
        <c:axId val="17080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0796000"/>
        <c:crosses val="autoZero"/>
        <c:auto val="1"/>
        <c:lblAlgn val="ctr"/>
        <c:lblOffset val="100"/>
        <c:noMultiLvlLbl val="0"/>
      </c:catAx>
      <c:valAx>
        <c:axId val="17079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080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10</c:v>
                </c:pt>
                <c:pt idx="1">
                  <c:v>1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2</c:v>
                </c:pt>
                <c:pt idx="6">
                  <c:v>6</c:v>
                </c:pt>
                <c:pt idx="7">
                  <c:v>7</c:v>
                </c:pt>
                <c:pt idx="8">
                  <c:v>4</c:v>
                </c:pt>
                <c:pt idx="9">
                  <c:v>5</c:v>
                </c:pt>
                <c:pt idx="10">
                  <c:v>6</c:v>
                </c:pt>
                <c:pt idx="11">
                  <c:v>7</c:v>
                </c:pt>
                <c:pt idx="12">
                  <c:v>7</c:v>
                </c:pt>
                <c:pt idx="13">
                  <c:v>2</c:v>
                </c:pt>
                <c:pt idx="14">
                  <c:v>7</c:v>
                </c:pt>
                <c:pt idx="15">
                  <c:v>6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7</c:v>
                </c:pt>
                <c:pt idx="1">
                  <c:v>7</c:v>
                </c:pt>
                <c:pt idx="2">
                  <c:v>9</c:v>
                </c:pt>
                <c:pt idx="3">
                  <c:v>3</c:v>
                </c:pt>
                <c:pt idx="4">
                  <c:v>6</c:v>
                </c:pt>
                <c:pt idx="5">
                  <c:v>8</c:v>
                </c:pt>
                <c:pt idx="6">
                  <c:v>8</c:v>
                </c:pt>
                <c:pt idx="7">
                  <c:v>2</c:v>
                </c:pt>
                <c:pt idx="8">
                  <c:v>10</c:v>
                </c:pt>
                <c:pt idx="9">
                  <c:v>4</c:v>
                </c:pt>
                <c:pt idx="10">
                  <c:v>6</c:v>
                </c:pt>
                <c:pt idx="11">
                  <c:v>8</c:v>
                </c:pt>
                <c:pt idx="12">
                  <c:v>1</c:v>
                </c:pt>
                <c:pt idx="13">
                  <c:v>1</c:v>
                </c:pt>
                <c:pt idx="14">
                  <c:v>7</c:v>
                </c:pt>
                <c:pt idx="1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977424"/>
        <c:axId val="170979856"/>
        <c:axId val="0"/>
      </c:bar3DChart>
      <c:catAx>
        <c:axId val="17097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0979856"/>
        <c:crosses val="autoZero"/>
        <c:auto val="1"/>
        <c:lblAlgn val="ctr"/>
        <c:lblOffset val="100"/>
        <c:noMultiLvlLbl val="0"/>
      </c:catAx>
      <c:valAx>
        <c:axId val="1709798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097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al 7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Setiembre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3 al 7 de Setiembre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30922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 al 30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 al 7 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636106"/>
              </p:ext>
            </p:extLst>
          </p:nvPr>
        </p:nvGraphicFramePr>
        <p:xfrm>
          <a:off x="491590" y="78672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423931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67674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191965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3 al 7 de Setiembre)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Gráfico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669787"/>
              </p:ext>
            </p:extLst>
          </p:nvPr>
        </p:nvGraphicFramePr>
        <p:xfrm>
          <a:off x="131272" y="708271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10057</TotalTime>
  <Words>395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3 al 7 de Setiembre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547</cp:revision>
  <cp:lastPrinted>2019-06-12T17:00:27Z</cp:lastPrinted>
  <dcterms:created xsi:type="dcterms:W3CDTF">2016-03-12T00:22:24Z</dcterms:created>
  <dcterms:modified xsi:type="dcterms:W3CDTF">2019-09-13T13:56:13Z</dcterms:modified>
</cp:coreProperties>
</file>