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Abril\Control%20de%20Audiencias%20Semana%2015%20(del%2012%20al%2016%20de%20ABRIL%20%20202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39 %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 5 al 9 de abril</c:v>
                </c:pt>
                <c:pt idx="1">
                  <c:v>Semana del  12 al 16 de abril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69</c:v>
                </c:pt>
                <c:pt idx="1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 5 al 9 de abril</c:v>
                </c:pt>
                <c:pt idx="1">
                  <c:v>Semana del  12 al 16 de abril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106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023184"/>
        <c:axId val="264590584"/>
        <c:axId val="0"/>
      </c:bar3DChart>
      <c:catAx>
        <c:axId val="8302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4590584"/>
        <c:crosses val="autoZero"/>
        <c:auto val="1"/>
        <c:lblAlgn val="ctr"/>
        <c:lblOffset val="100"/>
        <c:noMultiLvlLbl val="0"/>
      </c:catAx>
      <c:valAx>
        <c:axId val="264590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02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15 (del 12 al 16 de ABRIL  2021).xlsx]JUZGADOS'!$C$1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15 (del 12 al 16 de ABRIL  2021).xlsx]JUZGADOS'!$B$2:$B$17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15 (del 12 al 16 de ABRIL  2021).xlsx]JUZGADOS'!$C$2:$C$17</c:f>
              <c:numCache>
                <c:formatCode>General</c:formatCode>
                <c:ptCount val="16"/>
                <c:pt idx="0">
                  <c:v>1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13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</c:v>
                </c:pt>
                <c:pt idx="15">
                  <c:v>6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15 (del 12 al 16 de ABRIL  2021).xlsx]JUZGADOS'!$D$1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15 (del 12 al 16 de ABRIL  2021).xlsx]JUZGADOS'!$B$2:$B$17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15 (del 12 al 16 de ABRIL  2021).xlsx]JUZGADOS'!$D$2:$D$17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1</c:v>
                </c:pt>
                <c:pt idx="2">
                  <c:v>7</c:v>
                </c:pt>
                <c:pt idx="3">
                  <c:v>4</c:v>
                </c:pt>
                <c:pt idx="4">
                  <c:v>13</c:v>
                </c:pt>
                <c:pt idx="5">
                  <c:v>4</c:v>
                </c:pt>
                <c:pt idx="6">
                  <c:v>9</c:v>
                </c:pt>
                <c:pt idx="7">
                  <c:v>9</c:v>
                </c:pt>
                <c:pt idx="8">
                  <c:v>10</c:v>
                </c:pt>
                <c:pt idx="9">
                  <c:v>7</c:v>
                </c:pt>
                <c:pt idx="10">
                  <c:v>3</c:v>
                </c:pt>
                <c:pt idx="11">
                  <c:v>16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594896"/>
        <c:axId val="264594504"/>
        <c:axId val="0"/>
      </c:bar3DChart>
      <c:catAx>
        <c:axId val="26459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4594504"/>
        <c:crosses val="autoZero"/>
        <c:auto val="1"/>
        <c:lblAlgn val="ctr"/>
        <c:lblOffset val="100"/>
        <c:noMultiLvlLbl val="0"/>
      </c:catAx>
      <c:valAx>
        <c:axId val="2645945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459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 del 2021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5" y="1345456"/>
            <a:ext cx="11112842" cy="2168914"/>
          </a:xfrm>
        </p:spPr>
        <p:txBody>
          <a:bodyPr>
            <a:noAutofit/>
          </a:bodyPr>
          <a:lstStyle/>
          <a:p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4" y="3514370"/>
            <a:ext cx="9931983" cy="149467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 del 2021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67662"/>
              </p:ext>
            </p:extLst>
          </p:nvPr>
        </p:nvGraphicFramePr>
        <p:xfrm>
          <a:off x="287382" y="2631015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39 %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61 %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257782"/>
              </p:ext>
            </p:extLst>
          </p:nvPr>
        </p:nvGraphicFramePr>
        <p:xfrm>
          <a:off x="301228" y="703358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274406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  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05390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04333"/>
              </p:ext>
            </p:extLst>
          </p:nvPr>
        </p:nvGraphicFramePr>
        <p:xfrm>
          <a:off x="387180" y="1851181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u="none" strike="noStrike" dirty="0" smtClean="0">
                          <a:effectLst/>
                        </a:rPr>
                        <a:t>Otros,</a:t>
                      </a:r>
                      <a:r>
                        <a:rPr lang="es-PY" sz="1800" u="none" strike="noStrike" dirty="0" smtClean="0">
                          <a:effectLst/>
                        </a:rPr>
                        <a:t>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1875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470569"/>
              </p:ext>
            </p:extLst>
          </p:nvPr>
        </p:nvGraphicFramePr>
        <p:xfrm>
          <a:off x="37071" y="746484"/>
          <a:ext cx="12117858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19554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12 al 16 de Abril del 2021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884</cp:revision>
  <cp:lastPrinted>2019-06-12T17:00:27Z</cp:lastPrinted>
  <dcterms:created xsi:type="dcterms:W3CDTF">2016-03-12T00:22:24Z</dcterms:created>
  <dcterms:modified xsi:type="dcterms:W3CDTF">2021-04-20T16:35:22Z</dcterms:modified>
</cp:coreProperties>
</file>