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0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20\2020\Diciembre\Control%20de%20Audiencias%20Semana%2035.%20del%207%20%20al%2011%20de%20Diciembre.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38 %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30 de Noviembre al 4 de Diciembre</c:v>
                </c:pt>
                <c:pt idx="1">
                  <c:v>Semana de 7 al 11 de Diciembre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64</c:v>
                </c:pt>
                <c:pt idx="1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62 %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30 de Noviembre al 4 de Diciembre</c:v>
                </c:pt>
                <c:pt idx="1">
                  <c:v>Semana de 7 al 11 de Diciembre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105</c:v>
                </c:pt>
                <c:pt idx="1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5538480"/>
        <c:axId val="305543184"/>
        <c:axId val="0"/>
      </c:bar3DChart>
      <c:catAx>
        <c:axId val="30553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05543184"/>
        <c:crosses val="autoZero"/>
        <c:auto val="1"/>
        <c:lblAlgn val="ctr"/>
        <c:lblOffset val="100"/>
        <c:noMultiLvlLbl val="0"/>
      </c:catAx>
      <c:valAx>
        <c:axId val="305543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553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35. del 7  al 11 de Diciembre.2020.xlsx]JUZGADOS'!$C$1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35. del 7  al 11 de Diciembre.2020.xlsx]JUZGADOS'!$B$2:$B$17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35. del 7  al 11 de Diciembre.2020.xlsx]JUZGADOS'!$C$2:$C$17</c:f>
              <c:numCache>
                <c:formatCode>General</c:formatCode>
                <c:ptCount val="16"/>
                <c:pt idx="0">
                  <c:v>5</c:v>
                </c:pt>
                <c:pt idx="1">
                  <c:v>2</c:v>
                </c:pt>
                <c:pt idx="2">
                  <c:v>8</c:v>
                </c:pt>
                <c:pt idx="3">
                  <c:v>4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5</c:v>
                </c:pt>
                <c:pt idx="8">
                  <c:v>7</c:v>
                </c:pt>
                <c:pt idx="9">
                  <c:v>5</c:v>
                </c:pt>
                <c:pt idx="10">
                  <c:v>6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4</c:v>
                </c:pt>
                <c:pt idx="15">
                  <c:v>5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35. del 7  al 11 de Diciembre.2020.xlsx]JUZGADOS'!$D$1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35. del 7  al 11 de Diciembre.2020.xlsx]JUZGADOS'!$B$2:$B$17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35. del 7  al 11 de Diciembre.2020.xlsx]JUZGADOS'!$D$2:$D$17</c:f>
              <c:numCache>
                <c:formatCode>General</c:formatCode>
                <c:ptCount val="16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9</c:v>
                </c:pt>
                <c:pt idx="5">
                  <c:v>2</c:v>
                </c:pt>
                <c:pt idx="6">
                  <c:v>9</c:v>
                </c:pt>
                <c:pt idx="7">
                  <c:v>2</c:v>
                </c:pt>
                <c:pt idx="8">
                  <c:v>9</c:v>
                </c:pt>
                <c:pt idx="9">
                  <c:v>5</c:v>
                </c:pt>
                <c:pt idx="10">
                  <c:v>7</c:v>
                </c:pt>
                <c:pt idx="11">
                  <c:v>7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8972224"/>
        <c:axId val="253483760"/>
        <c:axId val="0"/>
      </c:bar3DChart>
      <c:catAx>
        <c:axId val="24897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53483760"/>
        <c:crosses val="autoZero"/>
        <c:auto val="1"/>
        <c:lblAlgn val="ctr"/>
        <c:lblOffset val="100"/>
        <c:noMultiLvlLbl val="0"/>
      </c:catAx>
      <c:valAx>
        <c:axId val="2534837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897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334530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47894" y="1216689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Diciembre del 2020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511953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105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48%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730212"/>
              </p:ext>
            </p:extLst>
          </p:nvPr>
        </p:nvGraphicFramePr>
        <p:xfrm>
          <a:off x="301228" y="727959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438309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017723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472621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683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346096"/>
              </p:ext>
            </p:extLst>
          </p:nvPr>
        </p:nvGraphicFramePr>
        <p:xfrm>
          <a:off x="27739" y="836645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17640</TotalTime>
  <Words>380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7 al 11 de Diciembre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799</cp:revision>
  <cp:lastPrinted>2019-06-12T17:00:27Z</cp:lastPrinted>
  <dcterms:created xsi:type="dcterms:W3CDTF">2016-03-12T00:22:24Z</dcterms:created>
  <dcterms:modified xsi:type="dcterms:W3CDTF">2020-12-15T15:36:18Z</dcterms:modified>
</cp:coreProperties>
</file>