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Agosto\Semana%2027%20Control%20de%20Audiencias%2012%20al%2016%20de%20Agost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5 al 9 de Agosto</c:v>
                </c:pt>
                <c:pt idx="1">
                  <c:v>Semana del 12 al 16 de Agosto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71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5 al 9 de Agosto</c:v>
                </c:pt>
                <c:pt idx="1">
                  <c:v>Semana del 12 al 16 de Agosto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72</c:v>
                </c:pt>
                <c:pt idx="1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7523952"/>
        <c:axId val="317522776"/>
        <c:axId val="0"/>
      </c:bar3DChart>
      <c:catAx>
        <c:axId val="31752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7522776"/>
        <c:crosses val="autoZero"/>
        <c:auto val="1"/>
        <c:lblAlgn val="ctr"/>
        <c:lblOffset val="100"/>
        <c:noMultiLvlLbl val="0"/>
      </c:catAx>
      <c:valAx>
        <c:axId val="31752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17523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27 Control de Audiencias 12 al 16 de Agosto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27 Control de Audiencias 12 al 16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27 Control de Audiencias 12 al 16 de Agosto 2019.xlsx]JUZGADOS'!$C$2:$C$17</c:f>
              <c:numCache>
                <c:formatCode>General</c:formatCode>
                <c:ptCount val="16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1</c:v>
                </c:pt>
                <c:pt idx="6">
                  <c:v>7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6</c:v>
                </c:pt>
                <c:pt idx="13">
                  <c:v>0</c:v>
                </c:pt>
                <c:pt idx="14">
                  <c:v>2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'[Semana 27 Control de Audiencias 12 al 16 de Agosto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27 Control de Audiencias 12 al 16 de Agosto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27 Control de Audiencias 12 al 16 de Agosto 2019.xlsx]JUZGADOS'!$D$2:$D$17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7</c:v>
                </c:pt>
                <c:pt idx="5">
                  <c:v>4</c:v>
                </c:pt>
                <c:pt idx="6">
                  <c:v>6</c:v>
                </c:pt>
                <c:pt idx="7">
                  <c:v>4</c:v>
                </c:pt>
                <c:pt idx="8">
                  <c:v>7</c:v>
                </c:pt>
                <c:pt idx="9">
                  <c:v>2</c:v>
                </c:pt>
                <c:pt idx="10">
                  <c:v>6</c:v>
                </c:pt>
                <c:pt idx="11">
                  <c:v>2</c:v>
                </c:pt>
                <c:pt idx="12">
                  <c:v>5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9491480"/>
        <c:axId val="264484368"/>
        <c:axId val="0"/>
      </c:bar3DChart>
      <c:catAx>
        <c:axId val="259491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4484368"/>
        <c:crosses val="autoZero"/>
        <c:auto val="1"/>
        <c:lblAlgn val="ctr"/>
        <c:lblOffset val="100"/>
        <c:noMultiLvlLbl val="0"/>
      </c:catAx>
      <c:valAx>
        <c:axId val="2644843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59491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8/20/2019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al 16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al 16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Agosto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91877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 al 9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50 %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50 %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(12 al 16 de Agosto)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511715"/>
              </p:ext>
            </p:extLst>
          </p:nvPr>
        </p:nvGraphicFramePr>
        <p:xfrm>
          <a:off x="287381" y="749949"/>
          <a:ext cx="11904619" cy="5925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354460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132391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90553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22 al 26 de Julio)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894070"/>
              </p:ext>
            </p:extLst>
          </p:nvPr>
        </p:nvGraphicFramePr>
        <p:xfrm>
          <a:off x="180699" y="693421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9899</TotalTime>
  <Words>389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12 al 16 de Agosto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534</cp:revision>
  <cp:lastPrinted>2019-06-12T17:00:27Z</cp:lastPrinted>
  <dcterms:created xsi:type="dcterms:W3CDTF">2016-03-12T00:22:24Z</dcterms:created>
  <dcterms:modified xsi:type="dcterms:W3CDTF">2019-08-21T13:26:18Z</dcterms:modified>
</cp:coreProperties>
</file>