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Marzo\Control%20de%20Audiencias%20Semana%209%20(del%202%20al%205%20de%20MARZO%20%202021)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22 al 26 de Febrero</c:v>
                </c:pt>
                <c:pt idx="1">
                  <c:v>Semana del 2 al 5 de marzo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75</c:v>
                </c:pt>
                <c:pt idx="1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22 al 26 de Febrero</c:v>
                </c:pt>
                <c:pt idx="1">
                  <c:v>Semana del 2 al 5 de marzo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112</c:v>
                </c:pt>
                <c:pt idx="1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943816"/>
        <c:axId val="154369456"/>
        <c:axId val="0"/>
      </c:bar3DChart>
      <c:catAx>
        <c:axId val="5894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54369456"/>
        <c:crosses val="autoZero"/>
        <c:auto val="1"/>
        <c:lblAlgn val="ctr"/>
        <c:lblOffset val="100"/>
        <c:noMultiLvlLbl val="0"/>
      </c:catAx>
      <c:valAx>
        <c:axId val="154369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894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9 (del 2 al 5 de MARZO  2021) (1).xlsx]JUZGADOS'!$C$1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9 (del 2 al 5 de MARZO  2021) (1).xlsx]JUZGADOS'!$B$2:$B$17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9 (del 2 al 5 de MARZO  2021) (1).xlsx]JUZGADOS'!$C$2:$C$17</c:f>
              <c:numCache>
                <c:formatCode>General</c:formatCode>
                <c:ptCount val="16"/>
                <c:pt idx="0">
                  <c:v>8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6</c:v>
                </c:pt>
                <c:pt idx="9">
                  <c:v>6</c:v>
                </c:pt>
                <c:pt idx="10">
                  <c:v>4</c:v>
                </c:pt>
                <c:pt idx="11">
                  <c:v>7</c:v>
                </c:pt>
                <c:pt idx="12">
                  <c:v>1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9 (del 2 al 5 de MARZO  2021) (1).xlsx]JUZGADOS'!$D$1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9 (del 2 al 5 de MARZO  2021) (1).xlsx]JUZGADOS'!$B$2:$B$17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9 (del 2 al 5 de MARZO  2021) (1).xlsx]JUZGADOS'!$D$2:$D$17</c:f>
              <c:numCache>
                <c:formatCode>General</c:formatCode>
                <c:ptCount val="16"/>
                <c:pt idx="0">
                  <c:v>9</c:v>
                </c:pt>
                <c:pt idx="1">
                  <c:v>7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8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7</c:v>
                </c:pt>
                <c:pt idx="11">
                  <c:v>4</c:v>
                </c:pt>
                <c:pt idx="12">
                  <c:v>2</c:v>
                </c:pt>
                <c:pt idx="13">
                  <c:v>5</c:v>
                </c:pt>
                <c:pt idx="14">
                  <c:v>1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167776"/>
        <c:axId val="153168160"/>
        <c:axId val="0"/>
      </c:bar3DChart>
      <c:catAx>
        <c:axId val="15316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53168160"/>
        <c:crosses val="autoZero"/>
        <c:auto val="1"/>
        <c:lblAlgn val="ctr"/>
        <c:lblOffset val="100"/>
        <c:noMultiLvlLbl val="0"/>
      </c:catAx>
      <c:valAx>
        <c:axId val="1531681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3167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al 5 de Marzo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5" y="1345456"/>
            <a:ext cx="11112842" cy="2168914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4" y="3514370"/>
            <a:ext cx="9931983" cy="149467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2 al 5 de Marzo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86893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60 %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44 %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56 %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705429"/>
              </p:ext>
            </p:extLst>
          </p:nvPr>
        </p:nvGraphicFramePr>
        <p:xfrm>
          <a:off x="301228" y="685577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026669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17723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00339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888029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00350"/>
              </p:ext>
            </p:extLst>
          </p:nvPr>
        </p:nvGraphicFramePr>
        <p:xfrm>
          <a:off x="37071" y="746484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18037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2 al 5 de Marzo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Patricia Bernal Nuñez</cp:lastModifiedBy>
  <cp:revision>849</cp:revision>
  <cp:lastPrinted>2019-06-12T17:00:27Z</cp:lastPrinted>
  <dcterms:created xsi:type="dcterms:W3CDTF">2016-03-12T00:22:24Z</dcterms:created>
  <dcterms:modified xsi:type="dcterms:W3CDTF">2021-03-11T13:16:08Z</dcterms:modified>
</cp:coreProperties>
</file>