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Julio\Control%20de%20Audiencias%20semana%2016%20(%2027%20al%2031%20de%20%20juli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13 al 17 de Julio 2020</c:v>
                </c:pt>
                <c:pt idx="1">
                  <c:v>Semana de 27 al 31 de Julio 2020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62</c:v>
                </c:pt>
                <c:pt idx="1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53%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13 al 17 de Julio 2020</c:v>
                </c:pt>
                <c:pt idx="1">
                  <c:v>Semana de 27 al 31 de Julio 2020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84</c:v>
                </c:pt>
                <c:pt idx="1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966160"/>
        <c:axId val="114413784"/>
        <c:axId val="0"/>
      </c:bar3DChart>
      <c:catAx>
        <c:axId val="6596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14413784"/>
        <c:crosses val="autoZero"/>
        <c:auto val="1"/>
        <c:lblAlgn val="ctr"/>
        <c:lblOffset val="100"/>
        <c:noMultiLvlLbl val="0"/>
      </c:catAx>
      <c:valAx>
        <c:axId val="114413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96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16 ( 27 al 31 de  julio).xlsx]JUZGADOS'!$C$1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16 ( 27 al 31 de  julio).xlsx]JUZGADOS'!$B$2:$B$17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16 ( 27 al 31 de  julio).xlsx]JUZGADOS'!$C$2:$C$17</c:f>
              <c:numCache>
                <c:formatCode>General</c:formatCode>
                <c:ptCount val="16"/>
                <c:pt idx="0">
                  <c:v>3</c:v>
                </c:pt>
                <c:pt idx="1">
                  <c:v>8</c:v>
                </c:pt>
                <c:pt idx="2">
                  <c:v>5</c:v>
                </c:pt>
                <c:pt idx="3">
                  <c:v>7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10</c:v>
                </c:pt>
                <c:pt idx="8">
                  <c:v>7</c:v>
                </c:pt>
                <c:pt idx="9">
                  <c:v>8</c:v>
                </c:pt>
                <c:pt idx="10">
                  <c:v>3</c:v>
                </c:pt>
                <c:pt idx="11">
                  <c:v>4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16 ( 27 al 31 de  julio).xlsx]JUZGADOS'!$D$1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16 ( 27 al 31 de  julio).xlsx]JUZGADOS'!$B$2:$B$17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16 ( 27 al 31 de  julio).xlsx]JUZGADOS'!$D$2:$D$17</c:f>
              <c:numCache>
                <c:formatCode>General</c:formatCode>
                <c:ptCount val="16"/>
                <c:pt idx="0">
                  <c:v>5</c:v>
                </c:pt>
                <c:pt idx="1">
                  <c:v>2</c:v>
                </c:pt>
                <c:pt idx="2">
                  <c:v>10</c:v>
                </c:pt>
                <c:pt idx="3">
                  <c:v>3</c:v>
                </c:pt>
                <c:pt idx="4">
                  <c:v>11</c:v>
                </c:pt>
                <c:pt idx="5">
                  <c:v>3</c:v>
                </c:pt>
                <c:pt idx="6">
                  <c:v>12</c:v>
                </c:pt>
                <c:pt idx="7">
                  <c:v>7</c:v>
                </c:pt>
                <c:pt idx="8">
                  <c:v>4</c:v>
                </c:pt>
                <c:pt idx="9">
                  <c:v>2</c:v>
                </c:pt>
                <c:pt idx="10">
                  <c:v>7</c:v>
                </c:pt>
                <c:pt idx="11">
                  <c:v>6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957192"/>
        <c:axId val="113648608"/>
        <c:axId val="0"/>
      </c:bar3DChart>
      <c:catAx>
        <c:axId val="11395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13648608"/>
        <c:crosses val="autoZero"/>
        <c:auto val="1"/>
        <c:lblAlgn val="ctr"/>
        <c:lblOffset val="100"/>
        <c:noMultiLvlLbl val="0"/>
      </c:catAx>
      <c:valAx>
        <c:axId val="11364860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3957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80731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al 31 de Julio de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8" y="1263493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7" y="3540933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7771" y="1647568"/>
            <a:ext cx="9637604" cy="1070919"/>
          </a:xfrm>
        </p:spPr>
        <p:txBody>
          <a:bodyPr>
            <a:normAutofit fontScale="90000"/>
          </a:bodyPr>
          <a:lstStyle/>
          <a:p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27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31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Julio 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16578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46 %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54 %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47 %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53 %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22434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007367"/>
              </p:ext>
            </p:extLst>
          </p:nvPr>
        </p:nvGraphicFramePr>
        <p:xfrm>
          <a:off x="301228" y="823784"/>
          <a:ext cx="11589543" cy="588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007709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51899"/>
              </p:ext>
            </p:extLst>
          </p:nvPr>
        </p:nvGraphicFramePr>
        <p:xfrm>
          <a:off x="387180" y="2110563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690786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701432"/>
              </p:ext>
            </p:extLst>
          </p:nvPr>
        </p:nvGraphicFramePr>
        <p:xfrm>
          <a:off x="1" y="836645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12765</TotalTime>
  <Words>377</Words>
  <Application>Microsoft Office PowerPoint</Application>
  <PresentationFormat>Panorámica</PresentationFormat>
  <Paragraphs>169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27 al 31 de Julio de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Luis Alberto Ruiz Diaz</cp:lastModifiedBy>
  <cp:revision>707</cp:revision>
  <cp:lastPrinted>2019-06-12T17:00:27Z</cp:lastPrinted>
  <dcterms:created xsi:type="dcterms:W3CDTF">2016-03-12T00:22:24Z</dcterms:created>
  <dcterms:modified xsi:type="dcterms:W3CDTF">2020-08-04T15:16:33Z</dcterms:modified>
</cp:coreProperties>
</file>