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365" r:id="rId2"/>
    <p:sldId id="368" r:id="rId3"/>
    <p:sldId id="369" r:id="rId4"/>
    <p:sldId id="370" r:id="rId5"/>
    <p:sldId id="367" r:id="rId6"/>
  </p:sldIdLst>
  <p:sldSz cx="12192000" cy="6858000"/>
  <p:notesSz cx="6858000" cy="9144000"/>
  <p:defaultTextStyle>
    <a:defPPr>
      <a:defRPr lang="es-P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a Ysabel Gimenez Saucedo" initials="MYGS" lastIdx="0" clrIdx="0">
    <p:extLst>
      <p:ext uri="{19B8F6BF-5375-455C-9EA6-DF929625EA0E}">
        <p15:presenceInfo xmlns:p15="http://schemas.microsoft.com/office/powerpoint/2012/main" userId="Maria Ysabel Gimenez Sauced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677C"/>
    <a:srgbClr val="1B45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75"/>
    <p:restoredTop sz="93926" autoAdjust="0"/>
  </p:normalViewPr>
  <p:slideViewPr>
    <p:cSldViewPr snapToGrid="0" snapToObjects="1">
      <p:cViewPr varScale="1">
        <p:scale>
          <a:sx n="86" d="100"/>
          <a:sy n="86" d="100"/>
        </p:scale>
        <p:origin x="3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Y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7A8E4-791A-455A-A700-7367320D6CF0}" type="datetimeFigureOut">
              <a:rPr lang="es-PY" smtClean="0"/>
              <a:t>1/8/2023</a:t>
            </a:fld>
            <a:endParaRPr lang="es-PY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Y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Y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Y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D438B-E10E-46C8-9FC0-0F1C2E3F9B25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68535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D438B-E10E-46C8-9FC0-0F1C2E3F9B25}" type="slidenum">
              <a:rPr lang="es-PY" smtClean="0"/>
              <a:t>1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891495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D438B-E10E-46C8-9FC0-0F1C2E3F9B25}" type="slidenum">
              <a:rPr lang="es-PY" smtClean="0"/>
              <a:t>2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766186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D438B-E10E-46C8-9FC0-0F1C2E3F9B25}" type="slidenum">
              <a:rPr lang="es-PY" smtClean="0"/>
              <a:t>3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155896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D438B-E10E-46C8-9FC0-0F1C2E3F9B25}" type="slidenum">
              <a:rPr lang="es-PY" smtClean="0"/>
              <a:t>4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893054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Y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D438B-E10E-46C8-9FC0-0F1C2E3F9B25}" type="slidenum">
              <a:rPr lang="es-PY" smtClean="0"/>
              <a:t>5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13970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4BDDA2-8B2A-D041-9676-CADF209E32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PY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1D923FA-40A0-3641-89E9-6FB1E93757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P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CAF67D-A6D9-5642-B7F1-CC3F7D1A0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86B1-767C-3F45-B8D8-A21CD6E79B9D}" type="datetimeFigureOut">
              <a:rPr lang="es-PY" smtClean="0"/>
              <a:t>1/8/2023</a:t>
            </a:fld>
            <a:endParaRPr lang="es-P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52DED9-7562-BF44-9286-3F1E0B26E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B0E2AD-60CE-BC4E-AF4D-630F9706C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0E8C-71FA-D247-92F0-00DAF0DB6B82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00885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E5AC93-4461-8440-85E7-8FC1480A3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P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95FE9A5-C86D-1B45-9D5A-832855FA94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4056F61-A8FE-E444-B4BB-4084A7629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86B1-767C-3F45-B8D8-A21CD6E79B9D}" type="datetimeFigureOut">
              <a:rPr lang="es-PY" smtClean="0"/>
              <a:t>1/8/2023</a:t>
            </a:fld>
            <a:endParaRPr lang="es-P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6D3C57-0B20-4742-A007-16A592615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5EF5666-67C8-484A-AFD4-A2ADFB5CF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0E8C-71FA-D247-92F0-00DAF0DB6B82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983784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16F30F6-8B71-6F4C-9168-3087B20E75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P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6F91219-5027-1E4C-8398-ECD076A6AF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ADA97E-C4AE-514B-81B4-C6790915E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86B1-767C-3F45-B8D8-A21CD6E79B9D}" type="datetimeFigureOut">
              <a:rPr lang="es-PY" smtClean="0"/>
              <a:t>1/8/2023</a:t>
            </a:fld>
            <a:endParaRPr lang="es-P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D93B8F-F455-C542-92E3-8277CE35A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FCAA909-01F1-8247-AC93-22F728FF3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0E8C-71FA-D247-92F0-00DAF0DB6B82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47162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60BA70-B87B-B84F-BF33-1F67D5B00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P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E69FE1-461F-FE44-92BC-2BB883C65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B256D7-8336-3647-B295-8135A71CE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86B1-767C-3F45-B8D8-A21CD6E79B9D}" type="datetimeFigureOut">
              <a:rPr lang="es-PY" smtClean="0"/>
              <a:t>1/8/2023</a:t>
            </a:fld>
            <a:endParaRPr lang="es-P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B97C2C-D6D7-844D-A9BA-4E8C76166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690DDA-6B4A-DF47-B5A4-E9B51A0F9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0E8C-71FA-D247-92F0-00DAF0DB6B82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272030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CE6180-891A-7C43-8257-77A56AD0E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P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D4C93B-ADA8-B445-B98C-7F907D379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2A826A-175B-BD4F-8655-821867D5C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86B1-767C-3F45-B8D8-A21CD6E79B9D}" type="datetimeFigureOut">
              <a:rPr lang="es-PY" smtClean="0"/>
              <a:t>1/8/2023</a:t>
            </a:fld>
            <a:endParaRPr lang="es-P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FAE1CE-3F05-EE48-9ED0-208250A91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F4D2AF-539A-D947-B955-036DD4B90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0E8C-71FA-D247-92F0-00DAF0DB6B82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971883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6FE6CE-0DC9-DC46-93A9-967D9444C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P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72ABBB9-384B-E040-AE82-22E29B9CB2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Y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59413D3-F601-9B4C-81BB-40665BD2A8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Y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47D899B-3589-D342-8530-259F7C050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86B1-767C-3F45-B8D8-A21CD6E79B9D}" type="datetimeFigureOut">
              <a:rPr lang="es-PY" smtClean="0"/>
              <a:t>1/8/2023</a:t>
            </a:fld>
            <a:endParaRPr lang="es-P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8367253-B441-364F-B8E9-7AE352A0D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C07D10C-A5C7-D945-A1D1-AF2982A7F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0E8C-71FA-D247-92F0-00DAF0DB6B82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698335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A68D6D-95A0-874C-A79B-24181AB63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P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2D49EF4-6C66-1946-9AC1-17130A2796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CCC60A8-6F39-3F4A-96D3-82675BFB4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Y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73F5244-DFE8-A243-89B4-28590A5BC9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FE2C8-E5AA-B041-B9AF-A44C9A5D25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Y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65F7D9B-FF89-F24B-BA0E-A5D88BE8B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86B1-767C-3F45-B8D8-A21CD6E79B9D}" type="datetimeFigureOut">
              <a:rPr lang="es-PY" smtClean="0"/>
              <a:t>1/8/2023</a:t>
            </a:fld>
            <a:endParaRPr lang="es-PY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681785B-F80D-5D4A-B6F9-AE5C5302F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BD8FBE4-B45C-684C-9551-EADFE784E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0E8C-71FA-D247-92F0-00DAF0DB6B82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952021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7BD7A2-822A-554E-A66A-C96CBF325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PY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531D76D-388E-A74A-AA05-48FD0A5A4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86B1-767C-3F45-B8D8-A21CD6E79B9D}" type="datetimeFigureOut">
              <a:rPr lang="es-PY" smtClean="0"/>
              <a:t>1/8/2023</a:t>
            </a:fld>
            <a:endParaRPr lang="es-PY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97C7A98-D378-A84C-816A-D70222BDB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28CBB1A-6FB3-4543-ADDA-00FC034CE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0E8C-71FA-D247-92F0-00DAF0DB6B82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503634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CEF4F6B-745C-624E-B020-96B5D6E02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86B1-767C-3F45-B8D8-A21CD6E79B9D}" type="datetimeFigureOut">
              <a:rPr lang="es-PY" smtClean="0"/>
              <a:t>1/8/2023</a:t>
            </a:fld>
            <a:endParaRPr lang="es-PY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382EE7B-20B4-0A4D-9650-D5941371E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3B8AFA9-DE68-3147-9695-B561690D3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0E8C-71FA-D247-92F0-00DAF0DB6B82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963278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424AC2-BF26-2F4B-B676-0DFE694F9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P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B2E6A0-B0AC-9543-879A-EA3B7E7D3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9FE7AA-7B5E-AA4A-B49A-79AC692B5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84CDC2E-2A89-2847-8D88-80488E8C40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86B1-767C-3F45-B8D8-A21CD6E79B9D}" type="datetimeFigureOut">
              <a:rPr lang="es-PY" smtClean="0"/>
              <a:t>1/8/2023</a:t>
            </a:fld>
            <a:endParaRPr lang="es-P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0C339FE-1BD9-8447-A253-792BF49EC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330433-6C0C-CB4F-8A30-86488A525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0E8C-71FA-D247-92F0-00DAF0DB6B82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873895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70D66B-5E0F-4C4C-BB9C-B6EA1AEA2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PY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96A7E0A-F240-1E43-8D8C-D83A45B673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64CA4C9-83D3-D44F-8C95-6A82EC6A20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4F290D-CCC9-0747-A7DA-C1E2A5E09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186B1-767C-3F45-B8D8-A21CD6E79B9D}" type="datetimeFigureOut">
              <a:rPr lang="es-PY" smtClean="0"/>
              <a:t>1/8/2023</a:t>
            </a:fld>
            <a:endParaRPr lang="es-P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9EA6B9-2DB5-4641-9D93-E34F303B6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372DAF5-ACE8-6A40-AA02-CCCB6F581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00E8C-71FA-D247-92F0-00DAF0DB6B82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942093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7B2503E-9B23-B043-BB78-44ECD14A6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P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E171BB-F027-0944-A02E-75450CF30A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P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6E6729-C6A4-8841-8569-0F24EAB867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186B1-767C-3F45-B8D8-A21CD6E79B9D}" type="datetimeFigureOut">
              <a:rPr lang="es-PY" smtClean="0"/>
              <a:t>1/8/2023</a:t>
            </a:fld>
            <a:endParaRPr lang="es-P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85ADFC-5550-4C43-A2E9-562A77B8B3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8A04C1-1792-4B46-BC3C-98E249477E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00E8C-71FA-D247-92F0-00DAF0DB6B82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625205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ED52FFEF-43ED-45EA-8259-56501F26F4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4" y="0"/>
            <a:ext cx="12189461" cy="685800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6C79AF85-0B4F-468C-849A-C2B85DD99938}"/>
              </a:ext>
            </a:extLst>
          </p:cNvPr>
          <p:cNvSpPr txBox="1"/>
          <p:nvPr/>
        </p:nvSpPr>
        <p:spPr>
          <a:xfrm>
            <a:off x="992655" y="1100861"/>
            <a:ext cx="7154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2400" dirty="0">
                <a:solidFill>
                  <a:srgbClr val="4C677C"/>
                </a:solidFill>
                <a:latin typeface="Arial Rounded MT Bold" panose="020F0704030504030204" pitchFamily="34" charset="0"/>
              </a:rPr>
              <a:t>a realizarse en fecha </a:t>
            </a:r>
            <a:r>
              <a:rPr lang="es-PY" sz="2400" dirty="0" smtClean="0">
                <a:solidFill>
                  <a:srgbClr val="4C677C"/>
                </a:solidFill>
                <a:latin typeface="Arial Rounded MT Bold" panose="020F0704030504030204" pitchFamily="34" charset="0"/>
              </a:rPr>
              <a:t>01</a:t>
            </a:r>
            <a:r>
              <a:rPr lang="es-PY" sz="2400" dirty="0" smtClean="0">
                <a:solidFill>
                  <a:srgbClr val="4C677C"/>
                </a:solidFill>
                <a:latin typeface="Arial Rounded MT Bold" panose="020F0704030504030204" pitchFamily="34" charset="0"/>
              </a:rPr>
              <a:t> </a:t>
            </a:r>
            <a:r>
              <a:rPr lang="es-PY" sz="2400" dirty="0" smtClean="0">
                <a:solidFill>
                  <a:srgbClr val="4C677C"/>
                </a:solidFill>
                <a:latin typeface="Arial Rounded MT Bold" panose="020F0704030504030204" pitchFamily="34" charset="0"/>
              </a:rPr>
              <a:t>de </a:t>
            </a:r>
            <a:r>
              <a:rPr lang="es-PY" sz="2400" dirty="0" smtClean="0">
                <a:solidFill>
                  <a:srgbClr val="4C677C"/>
                </a:solidFill>
                <a:latin typeface="Arial Rounded MT Bold" panose="020F0704030504030204" pitchFamily="34" charset="0"/>
              </a:rPr>
              <a:t>agosto </a:t>
            </a:r>
            <a:r>
              <a:rPr lang="es-PY" sz="2400" dirty="0" smtClean="0">
                <a:solidFill>
                  <a:srgbClr val="4C677C"/>
                </a:solidFill>
                <a:latin typeface="Arial Rounded MT Bold" panose="020F0704030504030204" pitchFamily="34" charset="0"/>
              </a:rPr>
              <a:t>de 2023 </a:t>
            </a:r>
            <a:endParaRPr lang="es-PY" sz="2400" dirty="0">
              <a:solidFill>
                <a:srgbClr val="4C677C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85910B6-DBF0-44F1-9900-62D3856ED0DB}"/>
              </a:ext>
            </a:extLst>
          </p:cNvPr>
          <p:cNvSpPr txBox="1"/>
          <p:nvPr/>
        </p:nvSpPr>
        <p:spPr>
          <a:xfrm>
            <a:off x="948050" y="1607165"/>
            <a:ext cx="1050935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u="sng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CAUSA</a:t>
            </a:r>
            <a:r>
              <a:rPr lang="es-ES" sz="2400" u="sng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:</a:t>
            </a:r>
          </a:p>
          <a:p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CAUSA </a:t>
            </a:r>
            <a:r>
              <a:rPr lang="es-ES" sz="24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N°3802/2022: EDGAR MANUEL 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GUILLÉN SALDÍVAR </a:t>
            </a:r>
            <a:r>
              <a:rPr lang="es-ES" sz="24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S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/ H.P.C/ LA </a:t>
            </a:r>
            <a:r>
              <a:rPr lang="es-ES" sz="24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PROPIEDAD DE LOS OBJETOS Y OTROS DERECHOS PATRIMONIALES - HURTO AGRAVADO - EN 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CAACUPÉ</a:t>
            </a:r>
            <a:endParaRPr lang="es-ES" sz="2400" dirty="0" smtClean="0">
              <a:solidFill>
                <a:schemeClr val="bg1">
                  <a:lumMod val="50000"/>
                </a:schemeClr>
              </a:solidFill>
              <a:latin typeface="Arial Rounded MT Bold" panose="020F0704030504030204" pitchFamily="34" charset="0"/>
            </a:endParaRPr>
          </a:p>
          <a:p>
            <a:r>
              <a:rPr lang="es-ES" sz="2400" b="1" u="sng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TRIBUNAL</a:t>
            </a:r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CRISTEL SANDRINA MULLER DE PERALTA</a:t>
            </a:r>
          </a:p>
          <a:p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LILIANA RUIZ DÍAZ GUERRERO</a:t>
            </a:r>
          </a:p>
          <a:p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ALBERTO PERALTA VEGA</a:t>
            </a:r>
            <a:endParaRPr lang="es-ES" sz="2400" b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b="1" u="sng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HORA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07:30</a:t>
            </a:r>
            <a:endParaRPr lang="es-ES" sz="24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b="1" u="sng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SALA:</a:t>
            </a:r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9561" y="527001"/>
            <a:ext cx="4322439" cy="454414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8144779" y="492598"/>
            <a:ext cx="2687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PY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39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ED52FFEF-43ED-45EA-8259-56501F26F4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4" y="0"/>
            <a:ext cx="12189461" cy="685800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6C79AF85-0B4F-468C-849A-C2B85DD99938}"/>
              </a:ext>
            </a:extLst>
          </p:cNvPr>
          <p:cNvSpPr txBox="1"/>
          <p:nvPr/>
        </p:nvSpPr>
        <p:spPr>
          <a:xfrm>
            <a:off x="992655" y="1100861"/>
            <a:ext cx="7154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2400" dirty="0">
                <a:solidFill>
                  <a:srgbClr val="4C677C"/>
                </a:solidFill>
                <a:latin typeface="Arial Rounded MT Bold" panose="020F0704030504030204" pitchFamily="34" charset="0"/>
              </a:rPr>
              <a:t>a realizarse en fecha </a:t>
            </a:r>
            <a:r>
              <a:rPr lang="es-PY" sz="2400" dirty="0" smtClean="0">
                <a:solidFill>
                  <a:srgbClr val="4C677C"/>
                </a:solidFill>
                <a:latin typeface="Arial Rounded MT Bold" panose="020F0704030504030204" pitchFamily="34" charset="0"/>
              </a:rPr>
              <a:t>01</a:t>
            </a:r>
            <a:r>
              <a:rPr lang="es-PY" sz="2400" dirty="0" smtClean="0">
                <a:solidFill>
                  <a:srgbClr val="4C677C"/>
                </a:solidFill>
                <a:latin typeface="Arial Rounded MT Bold" panose="020F0704030504030204" pitchFamily="34" charset="0"/>
              </a:rPr>
              <a:t> </a:t>
            </a:r>
            <a:r>
              <a:rPr lang="es-PY" sz="2400" dirty="0" smtClean="0">
                <a:solidFill>
                  <a:srgbClr val="4C677C"/>
                </a:solidFill>
                <a:latin typeface="Arial Rounded MT Bold" panose="020F0704030504030204" pitchFamily="34" charset="0"/>
              </a:rPr>
              <a:t>de </a:t>
            </a:r>
            <a:r>
              <a:rPr lang="es-PY" sz="2400" dirty="0" smtClean="0">
                <a:solidFill>
                  <a:srgbClr val="4C677C"/>
                </a:solidFill>
                <a:latin typeface="Arial Rounded MT Bold" panose="020F0704030504030204" pitchFamily="34" charset="0"/>
              </a:rPr>
              <a:t>agosto</a:t>
            </a:r>
            <a:r>
              <a:rPr lang="es-PY" sz="2400" dirty="0" smtClean="0">
                <a:solidFill>
                  <a:srgbClr val="4C677C"/>
                </a:solidFill>
                <a:latin typeface="Arial Rounded MT Bold" panose="020F0704030504030204" pitchFamily="34" charset="0"/>
              </a:rPr>
              <a:t> </a:t>
            </a:r>
            <a:r>
              <a:rPr lang="es-PY" sz="2400" dirty="0" smtClean="0">
                <a:solidFill>
                  <a:srgbClr val="4C677C"/>
                </a:solidFill>
                <a:latin typeface="Arial Rounded MT Bold" panose="020F0704030504030204" pitchFamily="34" charset="0"/>
              </a:rPr>
              <a:t>de 2023 </a:t>
            </a:r>
            <a:endParaRPr lang="es-PY" sz="2400" dirty="0">
              <a:solidFill>
                <a:srgbClr val="4C677C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85910B6-DBF0-44F1-9900-62D3856ED0DB}"/>
              </a:ext>
            </a:extLst>
          </p:cNvPr>
          <p:cNvSpPr txBox="1"/>
          <p:nvPr/>
        </p:nvSpPr>
        <p:spPr>
          <a:xfrm>
            <a:off x="948050" y="1607165"/>
            <a:ext cx="1050935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u="sng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CAUSA</a:t>
            </a:r>
            <a:r>
              <a:rPr lang="es-ES" sz="2400" u="sng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:</a:t>
            </a:r>
          </a:p>
          <a:p>
            <a:r>
              <a:rPr lang="es-ES" sz="24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PABLO 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SEBASTÍAN </a:t>
            </a:r>
            <a:r>
              <a:rPr lang="es-ES" sz="24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FERREIRA S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/ H.P</a:t>
            </a:r>
            <a:r>
              <a:rPr lang="es-ES" sz="24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. LESIÓN CULPOSA - EN SAN BERNARDINO</a:t>
            </a:r>
          </a:p>
          <a:p>
            <a:r>
              <a:rPr lang="es-ES" sz="2400" b="1" u="sng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TRIBUNAL</a:t>
            </a:r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ÁNGELA </a:t>
            </a:r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CAROLINA JARA VALLEJOS</a:t>
            </a:r>
          </a:p>
          <a:p>
            <a:r>
              <a:rPr lang="es-ES" sz="2400" b="1" u="sng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HORA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07:45</a:t>
            </a:r>
            <a:endParaRPr lang="es-ES" sz="24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b="1" u="sng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SALA:</a:t>
            </a:r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ES" sz="24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9561" y="527001"/>
            <a:ext cx="4322439" cy="454414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8144779" y="492598"/>
            <a:ext cx="2687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PY" sz="2000" b="1" dirty="0">
              <a:solidFill>
                <a:schemeClr val="bg1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7869561" y="517918"/>
            <a:ext cx="35075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>
                <a:solidFill>
                  <a:schemeClr val="bg1"/>
                </a:solidFill>
              </a:rPr>
              <a:t>ESTADO</a:t>
            </a:r>
            <a:r>
              <a:rPr lang="es-ES" sz="2800" dirty="0" smtClean="0">
                <a:solidFill>
                  <a:schemeClr val="bg1"/>
                </a:solidFill>
              </a:rPr>
              <a:t>: </a:t>
            </a:r>
            <a:r>
              <a:rPr lang="es-ES" sz="2800" b="1" dirty="0" smtClean="0">
                <a:solidFill>
                  <a:schemeClr val="bg1"/>
                </a:solidFill>
              </a:rPr>
              <a:t>Continuación</a:t>
            </a:r>
            <a:endParaRPr lang="es-PY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ED52FFEF-43ED-45EA-8259-56501F26F4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4" y="0"/>
            <a:ext cx="12189461" cy="685800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6C79AF85-0B4F-468C-849A-C2B85DD99938}"/>
              </a:ext>
            </a:extLst>
          </p:cNvPr>
          <p:cNvSpPr txBox="1"/>
          <p:nvPr/>
        </p:nvSpPr>
        <p:spPr>
          <a:xfrm>
            <a:off x="992655" y="1100861"/>
            <a:ext cx="7154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2400" dirty="0">
                <a:solidFill>
                  <a:srgbClr val="4C677C"/>
                </a:solidFill>
                <a:latin typeface="Arial Rounded MT Bold" panose="020F0704030504030204" pitchFamily="34" charset="0"/>
              </a:rPr>
              <a:t>a realizarse en fecha </a:t>
            </a:r>
            <a:r>
              <a:rPr lang="es-PY" sz="2400" dirty="0" smtClean="0">
                <a:solidFill>
                  <a:srgbClr val="4C677C"/>
                </a:solidFill>
                <a:latin typeface="Arial Rounded MT Bold" panose="020F0704030504030204" pitchFamily="34" charset="0"/>
              </a:rPr>
              <a:t>01 de agosto</a:t>
            </a:r>
            <a:r>
              <a:rPr lang="es-PY" sz="2400" dirty="0" smtClean="0">
                <a:solidFill>
                  <a:srgbClr val="4C677C"/>
                </a:solidFill>
                <a:latin typeface="Arial Rounded MT Bold" panose="020F0704030504030204" pitchFamily="34" charset="0"/>
              </a:rPr>
              <a:t> </a:t>
            </a:r>
            <a:r>
              <a:rPr lang="es-PY" sz="2400" dirty="0" smtClean="0">
                <a:solidFill>
                  <a:srgbClr val="4C677C"/>
                </a:solidFill>
                <a:latin typeface="Arial Rounded MT Bold" panose="020F0704030504030204" pitchFamily="34" charset="0"/>
              </a:rPr>
              <a:t>de 2023 </a:t>
            </a:r>
            <a:endParaRPr lang="es-PY" sz="2400" dirty="0">
              <a:solidFill>
                <a:srgbClr val="4C677C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85910B6-DBF0-44F1-9900-62D3856ED0DB}"/>
              </a:ext>
            </a:extLst>
          </p:cNvPr>
          <p:cNvSpPr txBox="1"/>
          <p:nvPr/>
        </p:nvSpPr>
        <p:spPr>
          <a:xfrm>
            <a:off x="948050" y="1607165"/>
            <a:ext cx="1050935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u="sng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CAUSA</a:t>
            </a:r>
            <a:r>
              <a:rPr lang="es-ES" sz="2400" u="sng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:</a:t>
            </a:r>
          </a:p>
          <a:p>
            <a:r>
              <a:rPr lang="es-ES" sz="24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CAUSA N° 3128/2022: 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L.C.A.S</a:t>
            </a:r>
            <a:r>
              <a:rPr lang="es-ES" sz="24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/ H.P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. C/ NIÑOS </a:t>
            </a:r>
            <a:r>
              <a:rPr lang="es-ES" sz="24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Y ADOLESCENTES – ABUSO 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SEXUAL </a:t>
            </a:r>
            <a:r>
              <a:rPr lang="es-ES" sz="24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EN NIÑOS - EN 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CAACUPÉ</a:t>
            </a:r>
            <a:endParaRPr lang="es-ES" sz="2400" dirty="0">
              <a:solidFill>
                <a:schemeClr val="bg1">
                  <a:lumMod val="50000"/>
                </a:schemeClr>
              </a:solidFill>
              <a:latin typeface="Arial Rounded MT Bold" panose="020F0704030504030204" pitchFamily="34" charset="0"/>
            </a:endParaRPr>
          </a:p>
          <a:p>
            <a:r>
              <a:rPr lang="es-ES" sz="2400" b="1" u="sng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TRIBUNAL</a:t>
            </a:r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CRISTEL SANDRINA MULLER DE PERALTA</a:t>
            </a:r>
          </a:p>
          <a:p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LILIANA RUIZ DÍAZ GUERRERO</a:t>
            </a:r>
          </a:p>
          <a:p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ALBERTO PERALTA VEGA</a:t>
            </a:r>
          </a:p>
          <a:p>
            <a:r>
              <a:rPr lang="es-ES" sz="2400" b="1" u="sng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HORA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09:00</a:t>
            </a:r>
          </a:p>
          <a:p>
            <a:r>
              <a:rPr lang="es-ES" sz="2400" b="1" u="sng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SALA:</a:t>
            </a:r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9561" y="527001"/>
            <a:ext cx="4322439" cy="454414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8144779" y="492598"/>
            <a:ext cx="2687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PY" sz="2000" b="1" dirty="0">
              <a:solidFill>
                <a:schemeClr val="bg1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7869561" y="517918"/>
            <a:ext cx="35075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>
                <a:solidFill>
                  <a:schemeClr val="bg1"/>
                </a:solidFill>
              </a:rPr>
              <a:t>ESTADO</a:t>
            </a:r>
            <a:r>
              <a:rPr lang="es-ES" sz="2800" dirty="0" smtClean="0">
                <a:solidFill>
                  <a:schemeClr val="bg1"/>
                </a:solidFill>
              </a:rPr>
              <a:t>: </a:t>
            </a:r>
            <a:r>
              <a:rPr lang="es-ES" sz="2800" b="1" dirty="0" smtClean="0">
                <a:solidFill>
                  <a:schemeClr val="bg1"/>
                </a:solidFill>
              </a:rPr>
              <a:t>Continuación</a:t>
            </a:r>
            <a:endParaRPr lang="es-PY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92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ED52FFEF-43ED-45EA-8259-56501F26F4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4" y="0"/>
            <a:ext cx="12189461" cy="685800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6C79AF85-0B4F-468C-849A-C2B85DD99938}"/>
              </a:ext>
            </a:extLst>
          </p:cNvPr>
          <p:cNvSpPr txBox="1"/>
          <p:nvPr/>
        </p:nvSpPr>
        <p:spPr>
          <a:xfrm>
            <a:off x="992655" y="1100861"/>
            <a:ext cx="7154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2400" dirty="0">
                <a:solidFill>
                  <a:srgbClr val="4C677C"/>
                </a:solidFill>
                <a:latin typeface="Arial Rounded MT Bold" panose="020F0704030504030204" pitchFamily="34" charset="0"/>
              </a:rPr>
              <a:t>a realizarse en fecha </a:t>
            </a:r>
            <a:r>
              <a:rPr lang="es-PY" sz="2400" dirty="0" smtClean="0">
                <a:solidFill>
                  <a:srgbClr val="4C677C"/>
                </a:solidFill>
                <a:latin typeface="Arial Rounded MT Bold" panose="020F0704030504030204" pitchFamily="34" charset="0"/>
              </a:rPr>
              <a:t>01 de agosto</a:t>
            </a:r>
            <a:r>
              <a:rPr lang="es-PY" sz="2400" dirty="0" smtClean="0">
                <a:solidFill>
                  <a:srgbClr val="4C677C"/>
                </a:solidFill>
                <a:latin typeface="Arial Rounded MT Bold" panose="020F0704030504030204" pitchFamily="34" charset="0"/>
              </a:rPr>
              <a:t> </a:t>
            </a:r>
            <a:r>
              <a:rPr lang="es-PY" sz="2400" dirty="0" smtClean="0">
                <a:solidFill>
                  <a:srgbClr val="4C677C"/>
                </a:solidFill>
                <a:latin typeface="Arial Rounded MT Bold" panose="020F0704030504030204" pitchFamily="34" charset="0"/>
              </a:rPr>
              <a:t>de 2023 </a:t>
            </a:r>
            <a:endParaRPr lang="es-PY" sz="2400" dirty="0">
              <a:solidFill>
                <a:srgbClr val="4C677C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85910B6-DBF0-44F1-9900-62D3856ED0DB}"/>
              </a:ext>
            </a:extLst>
          </p:cNvPr>
          <p:cNvSpPr txBox="1"/>
          <p:nvPr/>
        </p:nvSpPr>
        <p:spPr>
          <a:xfrm>
            <a:off x="948050" y="1607165"/>
            <a:ext cx="1050935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u="sng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CAUSA</a:t>
            </a:r>
            <a:r>
              <a:rPr lang="es-ES" sz="2400" u="sng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:</a:t>
            </a:r>
          </a:p>
          <a:p>
            <a:r>
              <a:rPr lang="es-ES" sz="24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CAUSA N°784/2022: MARA 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NOEMÍ BORDÓN </a:t>
            </a:r>
            <a:r>
              <a:rPr lang="es-ES" sz="24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ACOSTA S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/ H.P.C/ LA </a:t>
            </a:r>
            <a:r>
              <a:rPr lang="es-ES" sz="2400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PROPIEDAD DE LOS OBJETOS Y OTROS DERECHOS PATRIMONIALES - HURTO AGRAVADO - EN 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CAACUPÉ</a:t>
            </a:r>
            <a:endParaRPr lang="es-ES" sz="2400" dirty="0">
              <a:solidFill>
                <a:schemeClr val="bg1">
                  <a:lumMod val="50000"/>
                </a:schemeClr>
              </a:solidFill>
              <a:latin typeface="Arial Rounded MT Bold" panose="020F0704030504030204" pitchFamily="34" charset="0"/>
            </a:endParaRPr>
          </a:p>
          <a:p>
            <a:r>
              <a:rPr lang="es-ES" sz="2400" b="1" u="sng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TRIBUNAL</a:t>
            </a:r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CRISTEL SANDRINA MULLER DE PERALTA</a:t>
            </a:r>
          </a:p>
          <a:p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ALBERTO PERALTA VEGA</a:t>
            </a:r>
          </a:p>
          <a:p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ÁNGELA CAROLINA JARA VALLEJOS</a:t>
            </a:r>
            <a:endParaRPr lang="es-ES" sz="2400" b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b="1" u="sng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HORA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:30</a:t>
            </a:r>
            <a:endParaRPr lang="es-ES" sz="24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b="1" u="sng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SALA:</a:t>
            </a:r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9561" y="527001"/>
            <a:ext cx="4322439" cy="454414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8144779" y="492598"/>
            <a:ext cx="2687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PY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40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ED52FFEF-43ED-45EA-8259-56501F26F4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4" y="0"/>
            <a:ext cx="12189461" cy="6858000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6C79AF85-0B4F-468C-849A-C2B85DD99938}"/>
              </a:ext>
            </a:extLst>
          </p:cNvPr>
          <p:cNvSpPr txBox="1"/>
          <p:nvPr/>
        </p:nvSpPr>
        <p:spPr>
          <a:xfrm>
            <a:off x="992655" y="1100861"/>
            <a:ext cx="71541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Y" sz="2400" dirty="0">
                <a:solidFill>
                  <a:srgbClr val="4C677C"/>
                </a:solidFill>
                <a:latin typeface="Arial Rounded MT Bold" panose="020F0704030504030204" pitchFamily="34" charset="0"/>
              </a:rPr>
              <a:t>a realizarse en fecha </a:t>
            </a:r>
            <a:r>
              <a:rPr lang="es-PY" sz="2400" dirty="0" smtClean="0">
                <a:solidFill>
                  <a:srgbClr val="4C677C"/>
                </a:solidFill>
                <a:latin typeface="Arial Rounded MT Bold" panose="020F0704030504030204" pitchFamily="34" charset="0"/>
              </a:rPr>
              <a:t>01</a:t>
            </a:r>
            <a:r>
              <a:rPr lang="es-PY" sz="2400" dirty="0" smtClean="0">
                <a:solidFill>
                  <a:srgbClr val="4C677C"/>
                </a:solidFill>
                <a:latin typeface="Arial Rounded MT Bold" panose="020F0704030504030204" pitchFamily="34" charset="0"/>
              </a:rPr>
              <a:t> </a:t>
            </a:r>
            <a:r>
              <a:rPr lang="es-PY" sz="2400" dirty="0" smtClean="0">
                <a:solidFill>
                  <a:srgbClr val="4C677C"/>
                </a:solidFill>
                <a:latin typeface="Arial Rounded MT Bold" panose="020F0704030504030204" pitchFamily="34" charset="0"/>
              </a:rPr>
              <a:t>de </a:t>
            </a:r>
            <a:r>
              <a:rPr lang="es-PY" sz="2400" dirty="0" smtClean="0">
                <a:solidFill>
                  <a:srgbClr val="4C677C"/>
                </a:solidFill>
                <a:latin typeface="Arial Rounded MT Bold" panose="020F0704030504030204" pitchFamily="34" charset="0"/>
              </a:rPr>
              <a:t>agosto </a:t>
            </a:r>
            <a:r>
              <a:rPr lang="es-PY" sz="2400" dirty="0" smtClean="0">
                <a:solidFill>
                  <a:srgbClr val="4C677C"/>
                </a:solidFill>
                <a:latin typeface="Arial Rounded MT Bold" panose="020F0704030504030204" pitchFamily="34" charset="0"/>
              </a:rPr>
              <a:t>de 2023 </a:t>
            </a:r>
            <a:endParaRPr lang="es-PY" sz="2400" dirty="0">
              <a:solidFill>
                <a:srgbClr val="4C677C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A85910B6-DBF0-44F1-9900-62D3856ED0DB}"/>
              </a:ext>
            </a:extLst>
          </p:cNvPr>
          <p:cNvSpPr txBox="1"/>
          <p:nvPr/>
        </p:nvSpPr>
        <p:spPr>
          <a:xfrm>
            <a:off x="948050" y="1607165"/>
            <a:ext cx="1050935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u="sng" dirty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CAUSA</a:t>
            </a:r>
            <a:r>
              <a:rPr lang="es-ES" sz="2400" u="sng" dirty="0" smtClean="0">
                <a:solidFill>
                  <a:schemeClr val="bg1">
                    <a:lumMod val="50000"/>
                  </a:schemeClr>
                </a:solidFill>
                <a:latin typeface="Arial Rounded MT Bold" panose="020F0704030504030204" pitchFamily="34" charset="0"/>
              </a:rPr>
              <a:t>:</a:t>
            </a:r>
          </a:p>
          <a:p>
            <a:r>
              <a:rPr lang="es-ES" sz="2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CAUSA N°5457/2022:  </a:t>
            </a:r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A.F.R. </a:t>
            </a:r>
            <a:r>
              <a:rPr lang="es-ES" sz="2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H.P. C</a:t>
            </a:r>
            <a:r>
              <a:rPr lang="es-ES" sz="2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EL ESTADO </a:t>
            </a:r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CIVIL </a:t>
            </a:r>
            <a:r>
              <a:rPr lang="es-ES" sz="2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ESTADO Y LA FAMILIA- INCUMPLIMIENTO DEL DEBER LEGAL ALIMENTARIO- EN </a:t>
            </a:r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CAACUPÉ</a:t>
            </a:r>
            <a:endParaRPr lang="es-ES" sz="24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b="1" u="sng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TRIBUNAL</a:t>
            </a:r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CRISTEL SANDRINA MULLER DE PERALTA</a:t>
            </a:r>
          </a:p>
          <a:p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LILIANA RUIZ DÍAZ GUERRERO</a:t>
            </a:r>
          </a:p>
          <a:p>
            <a:r>
              <a:rPr lang="es-ES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ALBERTO PERALTA VEGA</a:t>
            </a:r>
            <a:endParaRPr lang="es-ES" sz="2400" b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b="1" u="sng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HORA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:12:00</a:t>
            </a:r>
            <a:endParaRPr lang="es-ES" sz="24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400" b="1" u="sng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</a:t>
            </a:r>
            <a:r>
              <a:rPr lang="es-ES" sz="2400" b="1" u="sng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s-ES" sz="24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ES" sz="2400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9561" y="527001"/>
            <a:ext cx="4322439" cy="454414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8144779" y="492598"/>
            <a:ext cx="26874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PY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01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5381</TotalTime>
  <Words>269</Words>
  <Application>Microsoft Office PowerPoint</Application>
  <PresentationFormat>Panorámica</PresentationFormat>
  <Paragraphs>50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Arial Rounded MT Bold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giannigc98@gmail.com</dc:creator>
  <cp:lastModifiedBy>Liz Fretes</cp:lastModifiedBy>
  <cp:revision>857</cp:revision>
  <dcterms:created xsi:type="dcterms:W3CDTF">2021-08-12T13:49:46Z</dcterms:created>
  <dcterms:modified xsi:type="dcterms:W3CDTF">2023-08-01T11:35:26Z</dcterms:modified>
</cp:coreProperties>
</file>