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65" r:id="rId2"/>
    <p:sldId id="368" r:id="rId3"/>
    <p:sldId id="369" r:id="rId4"/>
    <p:sldId id="370" r:id="rId5"/>
    <p:sldId id="367" r:id="rId6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Ysabel Gimenez Saucedo" initials="MYGS" lastIdx="0" clrIdx="0">
    <p:extLst>
      <p:ext uri="{19B8F6BF-5375-455C-9EA6-DF929625EA0E}">
        <p15:presenceInfo xmlns:p15="http://schemas.microsoft.com/office/powerpoint/2012/main" userId="Maria Ysabel Gimenez Sauce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77C"/>
    <a:srgbClr val="1B4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/>
    <p:restoredTop sz="93926" autoAdjust="0"/>
  </p:normalViewPr>
  <p:slideViewPr>
    <p:cSldViewPr snapToGrid="0" snapToObjects="1">
      <p:cViewPr varScale="1">
        <p:scale>
          <a:sx n="86" d="100"/>
          <a:sy n="86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7A8E4-791A-455A-A700-7367320D6CF0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438B-E10E-46C8-9FC0-0F1C2E3F9B2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853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438B-E10E-46C8-9FC0-0F1C2E3F9B25}" type="slidenum">
              <a:rPr lang="es-PY" smtClean="0"/>
              <a:t>1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9149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438B-E10E-46C8-9FC0-0F1C2E3F9B25}" type="slidenum">
              <a:rPr lang="es-PY" smtClean="0"/>
              <a:t>2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76618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438B-E10E-46C8-9FC0-0F1C2E3F9B25}" type="slidenum">
              <a:rPr lang="es-PY" smtClean="0"/>
              <a:t>3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55896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438B-E10E-46C8-9FC0-0F1C2E3F9B25}" type="slidenum">
              <a:rPr lang="es-PY" smtClean="0"/>
              <a:t>4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93054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438B-E10E-46C8-9FC0-0F1C2E3F9B25}" type="slidenum">
              <a:rPr lang="es-PY" smtClean="0"/>
              <a:t>5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397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BDDA2-8B2A-D041-9676-CADF209E3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D923FA-40A0-3641-89E9-6FB1E9375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AF67D-A6D9-5642-B7F1-CC3F7D1A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2DED9-7562-BF44-9286-3F1E0B26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B0E2AD-60CE-BC4E-AF4D-630F9706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088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5AC93-4461-8440-85E7-8FC1480A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5FE9A5-C86D-1B45-9D5A-832855FA9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56F61-A8FE-E444-B4BB-4084A762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6D3C57-0B20-4742-A007-16A59261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EF5666-67C8-484A-AFD4-A2ADFB5C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8378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6F30F6-8B71-6F4C-9168-3087B20E7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F91219-5027-1E4C-8398-ECD076A6A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DA97E-C4AE-514B-81B4-C6790915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93B8F-F455-C542-92E3-8277CE35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CAA909-01F1-8247-AC93-22F728FF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7162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0BA70-B87B-B84F-BF33-1F67D5B0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E69FE1-461F-FE44-92BC-2BB883C65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B256D7-8336-3647-B295-8135A71C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B97C2C-D6D7-844D-A9BA-4E8C7616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690DDA-6B4A-DF47-B5A4-E9B51A0F9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7203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E6180-891A-7C43-8257-77A56AD0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D4C93B-ADA8-B445-B98C-7F907D37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2A826A-175B-BD4F-8655-821867D5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FAE1CE-3F05-EE48-9ED0-208250A9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F4D2AF-539A-D947-B955-036DD4B9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7188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FE6CE-0DC9-DC46-93A9-967D9444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2ABBB9-384B-E040-AE82-22E29B9CB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9413D3-F601-9B4C-81BB-40665BD2A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7D899B-3589-D342-8530-259F7C05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367253-B441-364F-B8E9-7AE352A0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07D10C-A5C7-D945-A1D1-AF2982A7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9833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68D6D-95A0-874C-A79B-24181AB63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D49EF4-6C66-1946-9AC1-17130A279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CC60A8-6F39-3F4A-96D3-82675BFB4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3F5244-DFE8-A243-89B4-28590A5BC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FE2C8-E5AA-B041-B9AF-A44C9A5D2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65F7D9B-FF89-F24B-BA0E-A5D88BE8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81785B-F80D-5D4A-B6F9-AE5C5302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D8FBE4-B45C-684C-9551-EADFE784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5202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7BD7A2-822A-554E-A66A-C96CBF32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31D76D-388E-A74A-AA05-48FD0A5A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7C7A98-D378-A84C-816A-D70222BD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28CBB1A-6FB3-4543-ADDA-00FC034CE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0363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EF4F6B-745C-624E-B020-96B5D6E0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82EE7B-20B4-0A4D-9650-D5941371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B8AFA9-DE68-3147-9695-B561690D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6327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24AC2-BF26-2F4B-B676-0DFE694F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B2E6A0-B0AC-9543-879A-EA3B7E7D3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9FE7AA-7B5E-AA4A-B49A-79AC692B5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4CDC2E-2A89-2847-8D88-80488E8C4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C339FE-1BD9-8447-A253-792BF49E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330433-6C0C-CB4F-8A30-86488A52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7389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0D66B-5E0F-4C4C-BB9C-B6EA1AEA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6A7E0A-F240-1E43-8D8C-D83A45B67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4CA4C9-83D3-D44F-8C95-6A82EC6A2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4F290D-CCC9-0747-A7DA-C1E2A5E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9EA6B9-2DB5-4641-9D93-E34F303B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72DAF5-ACE8-6A40-AA02-CCCB6F58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4209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2503E-9B23-B043-BB78-44ECD14A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E171BB-F027-0944-A02E-75450CF30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6E6729-C6A4-8841-8569-0F24EAB86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86B1-767C-3F45-B8D8-A21CD6E79B9D}" type="datetimeFigureOut">
              <a:rPr lang="es-PY" smtClean="0"/>
              <a:t>1/8/2023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5ADFC-5550-4C43-A2E9-562A77B8B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8A04C1-1792-4B46-BC3C-98E249477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0E8C-71FA-D247-92F0-00DAF0DB6B82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62520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ED52FFEF-43ED-45EA-8259-56501F26F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" y="0"/>
            <a:ext cx="12189461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C79AF85-0B4F-468C-849A-C2B85DD99938}"/>
              </a:ext>
            </a:extLst>
          </p:cNvPr>
          <p:cNvSpPr txBox="1"/>
          <p:nvPr/>
        </p:nvSpPr>
        <p:spPr>
          <a:xfrm>
            <a:off x="992655" y="1100861"/>
            <a:ext cx="715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400" dirty="0">
                <a:solidFill>
                  <a:srgbClr val="4C677C"/>
                </a:solidFill>
                <a:latin typeface="Arial Rounded MT Bold" panose="020F0704030504030204" pitchFamily="34" charset="0"/>
              </a:rPr>
              <a:t>a realizarse en fecha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01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de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agosto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de 2023 </a:t>
            </a:r>
            <a:endParaRPr lang="es-PY" sz="2400" dirty="0">
              <a:solidFill>
                <a:srgbClr val="4C677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5910B6-DBF0-44F1-9900-62D3856ED0DB}"/>
              </a:ext>
            </a:extLst>
          </p:cNvPr>
          <p:cNvSpPr txBox="1"/>
          <p:nvPr/>
        </p:nvSpPr>
        <p:spPr>
          <a:xfrm>
            <a:off x="948050" y="1607165"/>
            <a:ext cx="105093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CAUSA</a:t>
            </a:r>
            <a:r>
              <a:rPr lang="es-ES" sz="2400" u="sng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:</a:t>
            </a:r>
          </a:p>
          <a:p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CAUSA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N°3802/2022: EDGAR MANUEL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GUILLÉN SALDÍVAR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S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/ H.P.C/ LA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PROPIEDAD DE LOS OBJETOS Y OTROS DERECHOS PATRIMONIALES - HURTO AGRAVADO - EN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CAACUPÉ</a:t>
            </a:r>
            <a:endParaRPr lang="es-ES" sz="2400" dirty="0" smtClean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TRIBUNAL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CRISTEL SANDRINA MULLER DE PERALTA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RUIZ DÍAZ GUERRERO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ALBERTO PERALTA VEGA</a:t>
            </a:r>
            <a:endParaRPr lang="es-ES" sz="24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07:30</a:t>
            </a:r>
            <a:endParaRPr lang="es-E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SALA: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9561" y="527001"/>
            <a:ext cx="4322439" cy="45441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144779" y="492598"/>
            <a:ext cx="268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ED52FFEF-43ED-45EA-8259-56501F26F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" y="0"/>
            <a:ext cx="12189461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C79AF85-0B4F-468C-849A-C2B85DD99938}"/>
              </a:ext>
            </a:extLst>
          </p:cNvPr>
          <p:cNvSpPr txBox="1"/>
          <p:nvPr/>
        </p:nvSpPr>
        <p:spPr>
          <a:xfrm>
            <a:off x="992655" y="1100861"/>
            <a:ext cx="715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400" dirty="0">
                <a:solidFill>
                  <a:srgbClr val="4C677C"/>
                </a:solidFill>
                <a:latin typeface="Arial Rounded MT Bold" panose="020F0704030504030204" pitchFamily="34" charset="0"/>
              </a:rPr>
              <a:t>a realizarse en fecha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01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de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agosto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de 2023 </a:t>
            </a:r>
            <a:endParaRPr lang="es-PY" sz="2400" dirty="0">
              <a:solidFill>
                <a:srgbClr val="4C677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5910B6-DBF0-44F1-9900-62D3856ED0DB}"/>
              </a:ext>
            </a:extLst>
          </p:cNvPr>
          <p:cNvSpPr txBox="1"/>
          <p:nvPr/>
        </p:nvSpPr>
        <p:spPr>
          <a:xfrm>
            <a:off x="948050" y="1607165"/>
            <a:ext cx="105093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CAUSA</a:t>
            </a:r>
            <a:r>
              <a:rPr lang="es-ES" sz="2400" u="sng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:</a:t>
            </a:r>
          </a:p>
          <a:p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PABLO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SEBASTÍAN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FERREIRA S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/ H.P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. LESIÓN CULPOSA - EN SAN BERNARDINO</a:t>
            </a: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TRIBUNAL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ÁNGELA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CAROLINA JARA VALLEJOS</a:t>
            </a: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07:45</a:t>
            </a:r>
            <a:endParaRPr lang="es-E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SALA: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E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9561" y="527001"/>
            <a:ext cx="4322439" cy="45441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144779" y="492598"/>
            <a:ext cx="268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sz="2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869561" y="517918"/>
            <a:ext cx="3507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ESTADO</a:t>
            </a:r>
            <a:r>
              <a:rPr lang="es-ES" sz="2800" dirty="0" smtClean="0">
                <a:solidFill>
                  <a:schemeClr val="bg1"/>
                </a:solidFill>
              </a:rPr>
              <a:t>: </a:t>
            </a:r>
            <a:r>
              <a:rPr lang="es-ES" sz="2800" b="1" dirty="0" smtClean="0">
                <a:solidFill>
                  <a:schemeClr val="bg1"/>
                </a:solidFill>
              </a:rPr>
              <a:t>Continuación</a:t>
            </a:r>
            <a:endParaRPr lang="es-PY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ED52FFEF-43ED-45EA-8259-56501F26F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" y="0"/>
            <a:ext cx="12189461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C79AF85-0B4F-468C-849A-C2B85DD99938}"/>
              </a:ext>
            </a:extLst>
          </p:cNvPr>
          <p:cNvSpPr txBox="1"/>
          <p:nvPr/>
        </p:nvSpPr>
        <p:spPr>
          <a:xfrm>
            <a:off x="992655" y="1100861"/>
            <a:ext cx="715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400" dirty="0">
                <a:solidFill>
                  <a:srgbClr val="4C677C"/>
                </a:solidFill>
                <a:latin typeface="Arial Rounded MT Bold" panose="020F0704030504030204" pitchFamily="34" charset="0"/>
              </a:rPr>
              <a:t>a realizarse en fecha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01 de agosto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de 2023 </a:t>
            </a:r>
            <a:endParaRPr lang="es-PY" sz="2400" dirty="0">
              <a:solidFill>
                <a:srgbClr val="4C677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5910B6-DBF0-44F1-9900-62D3856ED0DB}"/>
              </a:ext>
            </a:extLst>
          </p:cNvPr>
          <p:cNvSpPr txBox="1"/>
          <p:nvPr/>
        </p:nvSpPr>
        <p:spPr>
          <a:xfrm>
            <a:off x="948050" y="1607165"/>
            <a:ext cx="105093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CAUSA</a:t>
            </a:r>
            <a:r>
              <a:rPr lang="es-ES" sz="2400" u="sng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:</a:t>
            </a:r>
          </a:p>
          <a:p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CAUSA N° 3128/2022: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L.C.A.S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/ H.P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. C/ NIÑOS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Y ADOLESCENTES – ABUSO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SEXUAL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EN NIÑOS - EN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CAACUPÉ</a:t>
            </a:r>
            <a:endParaRPr lang="es-ES" sz="2400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TRIBUNAL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CRISTEL SANDRINA MULLER DE PERALTA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RUIZ DÍAZ GUERRERO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ALBERTO PERALTA VEGA</a:t>
            </a: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09:00</a:t>
            </a: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SALA: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9561" y="527001"/>
            <a:ext cx="4322439" cy="45441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144779" y="492598"/>
            <a:ext cx="268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sz="20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869561" y="517918"/>
            <a:ext cx="3507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ESTADO</a:t>
            </a:r>
            <a:r>
              <a:rPr lang="es-ES" sz="2800" dirty="0" smtClean="0">
                <a:solidFill>
                  <a:schemeClr val="bg1"/>
                </a:solidFill>
              </a:rPr>
              <a:t>: </a:t>
            </a:r>
            <a:r>
              <a:rPr lang="es-ES" sz="2800" b="1" dirty="0" smtClean="0">
                <a:solidFill>
                  <a:schemeClr val="bg1"/>
                </a:solidFill>
              </a:rPr>
              <a:t>Continuación</a:t>
            </a:r>
            <a:endParaRPr lang="es-PY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ED52FFEF-43ED-45EA-8259-56501F26F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" y="0"/>
            <a:ext cx="12189461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C79AF85-0B4F-468C-849A-C2B85DD99938}"/>
              </a:ext>
            </a:extLst>
          </p:cNvPr>
          <p:cNvSpPr txBox="1"/>
          <p:nvPr/>
        </p:nvSpPr>
        <p:spPr>
          <a:xfrm>
            <a:off x="992655" y="1100861"/>
            <a:ext cx="715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400" dirty="0">
                <a:solidFill>
                  <a:srgbClr val="4C677C"/>
                </a:solidFill>
                <a:latin typeface="Arial Rounded MT Bold" panose="020F0704030504030204" pitchFamily="34" charset="0"/>
              </a:rPr>
              <a:t>a realizarse en fecha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01 de agosto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de 2023 </a:t>
            </a:r>
            <a:endParaRPr lang="es-PY" sz="2400" dirty="0">
              <a:solidFill>
                <a:srgbClr val="4C677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5910B6-DBF0-44F1-9900-62D3856ED0DB}"/>
              </a:ext>
            </a:extLst>
          </p:cNvPr>
          <p:cNvSpPr txBox="1"/>
          <p:nvPr/>
        </p:nvSpPr>
        <p:spPr>
          <a:xfrm>
            <a:off x="948050" y="1607165"/>
            <a:ext cx="105093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CAUSA</a:t>
            </a:r>
            <a:r>
              <a:rPr lang="es-ES" sz="2400" u="sng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:</a:t>
            </a:r>
          </a:p>
          <a:p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CAUSA N°784/2022: MARA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NOEMÍ BORDÓN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ACOSTA S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/ H.P.C/ LA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PROPIEDAD DE LOS OBJETOS Y OTROS DERECHOS PATRIMONIALES - HURTO AGRAVADO - EN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CAACUPÉ</a:t>
            </a:r>
            <a:endParaRPr lang="es-ES" sz="2400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TRIBUNAL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CRISTEL SANDRINA MULLER DE PERALTA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ALBERTO PERALTA VEGA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ÁNGELA CAROLINA JARA VALLEJOS</a:t>
            </a:r>
            <a:endParaRPr lang="es-ES" sz="24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:30</a:t>
            </a:r>
            <a:endParaRPr lang="es-E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SALA: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9561" y="527001"/>
            <a:ext cx="4322439" cy="45441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144779" y="492598"/>
            <a:ext cx="268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ED52FFEF-43ED-45EA-8259-56501F26F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" y="0"/>
            <a:ext cx="12189461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C79AF85-0B4F-468C-849A-C2B85DD99938}"/>
              </a:ext>
            </a:extLst>
          </p:cNvPr>
          <p:cNvSpPr txBox="1"/>
          <p:nvPr/>
        </p:nvSpPr>
        <p:spPr>
          <a:xfrm>
            <a:off x="992655" y="1100861"/>
            <a:ext cx="715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400" dirty="0">
                <a:solidFill>
                  <a:srgbClr val="4C677C"/>
                </a:solidFill>
                <a:latin typeface="Arial Rounded MT Bold" panose="020F0704030504030204" pitchFamily="34" charset="0"/>
              </a:rPr>
              <a:t>a realizarse en fecha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01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de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agosto </a:t>
            </a:r>
            <a:r>
              <a:rPr lang="es-PY" sz="2400" dirty="0" smtClean="0">
                <a:solidFill>
                  <a:srgbClr val="4C677C"/>
                </a:solidFill>
                <a:latin typeface="Arial Rounded MT Bold" panose="020F0704030504030204" pitchFamily="34" charset="0"/>
              </a:rPr>
              <a:t>de 2023 </a:t>
            </a:r>
            <a:endParaRPr lang="es-PY" sz="2400" dirty="0">
              <a:solidFill>
                <a:srgbClr val="4C677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5910B6-DBF0-44F1-9900-62D3856ED0DB}"/>
              </a:ext>
            </a:extLst>
          </p:cNvPr>
          <p:cNvSpPr txBox="1"/>
          <p:nvPr/>
        </p:nvSpPr>
        <p:spPr>
          <a:xfrm>
            <a:off x="948050" y="1607165"/>
            <a:ext cx="105093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CAUSA</a:t>
            </a:r>
            <a:r>
              <a:rPr lang="es-ES" sz="2400" u="sng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:</a:t>
            </a:r>
          </a:p>
          <a:p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N°5457/2022: 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A.F.R. 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H.P. C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EL ESTADO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ESTADO Y LA FAMILIA- INCUMPLIMIENTO DEL DEBER LEGAL ALIMENTARIO- EN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CAACUPÉ</a:t>
            </a:r>
            <a:endParaRPr lang="es-ES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TRIBUNAL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CRISTEL SANDRINA MULLER DE PERALTA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RUIZ DÍAZ GUERRERO</a:t>
            </a:r>
          </a:p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ALBERTO PERALTA VEGA</a:t>
            </a:r>
            <a:endParaRPr lang="es-ES" sz="24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:12:00</a:t>
            </a:r>
            <a:endParaRPr lang="es-E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es-ES" sz="24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2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9561" y="527001"/>
            <a:ext cx="4322439" cy="45441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144779" y="492598"/>
            <a:ext cx="268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</TotalTime>
  <Words>269</Words>
  <Application>Microsoft Office PowerPoint</Application>
  <PresentationFormat>Panorámica</PresentationFormat>
  <Paragraphs>50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giannigc98@gmail.com</dc:creator>
  <cp:lastModifiedBy>Liz Fretes</cp:lastModifiedBy>
  <cp:revision>857</cp:revision>
  <dcterms:created xsi:type="dcterms:W3CDTF">2021-08-12T13:49:46Z</dcterms:created>
  <dcterms:modified xsi:type="dcterms:W3CDTF">2023-08-01T11:35:26Z</dcterms:modified>
</cp:coreProperties>
</file>